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9" r:id="rId1"/>
  </p:sldMasterIdLst>
  <p:notesMasterIdLst>
    <p:notesMasterId r:id="rId19"/>
  </p:notesMasterIdLst>
  <p:sldIdLst>
    <p:sldId id="256" r:id="rId2"/>
    <p:sldId id="282" r:id="rId3"/>
    <p:sldId id="283" r:id="rId4"/>
    <p:sldId id="257" r:id="rId5"/>
    <p:sldId id="280" r:id="rId6"/>
    <p:sldId id="281" r:id="rId7"/>
    <p:sldId id="284" r:id="rId8"/>
    <p:sldId id="285" r:id="rId9"/>
    <p:sldId id="287" r:id="rId10"/>
    <p:sldId id="289" r:id="rId11"/>
    <p:sldId id="286" r:id="rId12"/>
    <p:sldId id="288" r:id="rId13"/>
    <p:sldId id="279" r:id="rId14"/>
    <p:sldId id="278" r:id="rId15"/>
    <p:sldId id="291" r:id="rId16"/>
    <p:sldId id="290" r:id="rId17"/>
    <p:sldId id="292" r:id="rId1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291"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Катерина Митина" userId="5216491e9df44798" providerId="Windows Live" clId="Web-{631C6D79-F0E6-44F1-B1E4-74CE5D7D75CF}"/>
    <pc:docChg chg="modSld">
      <pc:chgData name="Катерина Митина" userId="5216491e9df44798" providerId="Windows Live" clId="Web-{631C6D79-F0E6-44F1-B1E4-74CE5D7D75CF}" dt="2018-10-15T08:15:27.089" v="0" actId="1076"/>
      <pc:docMkLst>
        <pc:docMk/>
      </pc:docMkLst>
      <pc:sldChg chg="modSp">
        <pc:chgData name="Катерина Митина" userId="5216491e9df44798" providerId="Windows Live" clId="Web-{631C6D79-F0E6-44F1-B1E4-74CE5D7D75CF}" dt="2018-10-15T08:15:27.089" v="0" actId="1076"/>
        <pc:sldMkLst>
          <pc:docMk/>
          <pc:sldMk cId="0" sldId="256"/>
        </pc:sldMkLst>
        <pc:picChg chg="mod">
          <ac:chgData name="Катерина Митина" userId="5216491e9df44798" providerId="Windows Live" clId="Web-{631C6D79-F0E6-44F1-B1E4-74CE5D7D75CF}" dt="2018-10-15T08:15:27.089" v="0" actId="1076"/>
          <ac:picMkLst>
            <pc:docMk/>
            <pc:sldMk cId="0" sldId="256"/>
            <ac:picMk id="19460" creationId="{9A4DA72D-14F7-4121-85D1-FA0C7004C3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47B02B94-06F6-40AD-82E4-7BE8DFFEDF6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 xmlns:a16="http://schemas.microsoft.com/office/drawing/2014/main" id="{9E95C547-8CC1-465E-AA5C-3943D4C9AEB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6C21C88-FCAE-4A46-B7F6-4FC07F644798}" type="datetimeFigureOut">
              <a:rPr lang="ru-RU"/>
              <a:pPr>
                <a:defRPr/>
              </a:pPr>
              <a:t>21.01.2021</a:t>
            </a:fld>
            <a:endParaRPr lang="ru-RU"/>
          </a:p>
        </p:txBody>
      </p:sp>
      <p:sp>
        <p:nvSpPr>
          <p:cNvPr id="4" name="Образ слайда 3">
            <a:extLst>
              <a:ext uri="{FF2B5EF4-FFF2-40B4-BE49-F238E27FC236}">
                <a16:creationId xmlns="" xmlns:a16="http://schemas.microsoft.com/office/drawing/2014/main" id="{55B0F2C7-BC57-452D-A0A0-795349B9E16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 xmlns:a16="http://schemas.microsoft.com/office/drawing/2014/main" id="{95C20DB7-9CD8-4A8D-99CC-8D4407015D5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 xmlns:a16="http://schemas.microsoft.com/office/drawing/2014/main" id="{76A52082-81A5-40B5-992A-3D9061EA273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a:ext uri="{FF2B5EF4-FFF2-40B4-BE49-F238E27FC236}">
                <a16:creationId xmlns="" xmlns:a16="http://schemas.microsoft.com/office/drawing/2014/main" id="{F6A4F592-8FA5-4DE4-B623-A139785E3A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BE129BB-0430-41B5-816B-54525B29A2B4}" type="slidenum">
              <a:rPr lang="ru-RU" altLang="ru-RU"/>
              <a:pPr>
                <a:defRPr/>
              </a:pPr>
              <a:t>‹#›</a:t>
            </a:fld>
            <a:endParaRPr lang="ru-RU" altLang="ru-RU"/>
          </a:p>
        </p:txBody>
      </p:sp>
    </p:spTree>
    <p:extLst>
      <p:ext uri="{BB962C8B-B14F-4D97-AF65-F5344CB8AC3E}">
        <p14:creationId xmlns:p14="http://schemas.microsoft.com/office/powerpoint/2010/main" val="524518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a:extLst>
              <a:ext uri="{FF2B5EF4-FFF2-40B4-BE49-F238E27FC236}">
                <a16:creationId xmlns="" xmlns:a16="http://schemas.microsoft.com/office/drawing/2014/main" id="{E4D66BD3-47ED-4D3C-9124-2A1BA0C5B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Заметки 2">
            <a:extLst>
              <a:ext uri="{FF2B5EF4-FFF2-40B4-BE49-F238E27FC236}">
                <a16:creationId xmlns="" xmlns:a16="http://schemas.microsoft.com/office/drawing/2014/main" id="{9CD26524-5AB0-47A6-96D0-C6E0F8964F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0484" name="Номер слайда 3">
            <a:extLst>
              <a:ext uri="{FF2B5EF4-FFF2-40B4-BE49-F238E27FC236}">
                <a16:creationId xmlns="" xmlns:a16="http://schemas.microsoft.com/office/drawing/2014/main" id="{4ADF19D0-0BFB-406C-9C44-F50AAD1FA2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85BFDCF1-3341-4E07-ACA6-C9BD399DFBBB}" type="slidenum">
              <a:rPr lang="ru-RU" altLang="ru-RU" smtClean="0">
                <a:latin typeface="Arial" panose="020B0604020202020204" pitchFamily="34" charset="0"/>
                <a:cs typeface="Arial" panose="020B0604020202020204" pitchFamily="34" charset="0"/>
              </a:rPr>
              <a:pPr/>
              <a:t>1</a:t>
            </a:fld>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6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a:extLst>
              <a:ext uri="{FF2B5EF4-FFF2-40B4-BE49-F238E27FC236}">
                <a16:creationId xmlns="" xmlns:a16="http://schemas.microsoft.com/office/drawing/2014/main" id="{8A6311BC-6ADE-4D3D-801A-B5DDDC9E9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Заметки 2">
            <a:extLst>
              <a:ext uri="{FF2B5EF4-FFF2-40B4-BE49-F238E27FC236}">
                <a16:creationId xmlns="" xmlns:a16="http://schemas.microsoft.com/office/drawing/2014/main" id="{8F3B8C14-8B02-4705-AF01-D2CC92365F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2532" name="Номер слайда 3">
            <a:extLst>
              <a:ext uri="{FF2B5EF4-FFF2-40B4-BE49-F238E27FC236}">
                <a16:creationId xmlns="" xmlns:a16="http://schemas.microsoft.com/office/drawing/2014/main" id="{0D86D8D6-718E-4FCE-806D-C5E3AE248B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199F0DA7-C7E7-4404-A1E9-8CC906964769}" type="slidenum">
              <a:rPr lang="ru-RU" altLang="ru-RU" smtClean="0">
                <a:latin typeface="Arial" panose="020B0604020202020204" pitchFamily="34" charset="0"/>
                <a:cs typeface="Arial" panose="020B0604020202020204" pitchFamily="34" charset="0"/>
              </a:rPr>
              <a:pPr/>
              <a:t>4</a:t>
            </a:fld>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513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a:extLst>
              <a:ext uri="{FF2B5EF4-FFF2-40B4-BE49-F238E27FC236}">
                <a16:creationId xmlns="" xmlns:a16="http://schemas.microsoft.com/office/drawing/2014/main" id="{FD6F2BC4-035A-4F58-89B5-BE02FB506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a:extLst>
              <a:ext uri="{FF2B5EF4-FFF2-40B4-BE49-F238E27FC236}">
                <a16:creationId xmlns="" xmlns:a16="http://schemas.microsoft.com/office/drawing/2014/main" id="{CC8D3220-98D4-4005-9D26-B1C8FA9791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25604" name="Номер слайда 3">
            <a:extLst>
              <a:ext uri="{FF2B5EF4-FFF2-40B4-BE49-F238E27FC236}">
                <a16:creationId xmlns="" xmlns:a16="http://schemas.microsoft.com/office/drawing/2014/main" id="{69C7317C-A0C1-4643-ABCC-82141E397E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22B6C491-A6BF-4243-81C8-3C533B40A09A}" type="slidenum">
              <a:rPr lang="ru-RU" altLang="ru-RU" smtClean="0">
                <a:latin typeface="Arial" panose="020B0604020202020204" pitchFamily="34" charset="0"/>
                <a:cs typeface="Arial" panose="020B0604020202020204" pitchFamily="34" charset="0"/>
              </a:rPr>
              <a:pPr/>
              <a:t>13</a:t>
            </a:fld>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864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a:extLst>
              <a:ext uri="{FF2B5EF4-FFF2-40B4-BE49-F238E27FC236}">
                <a16:creationId xmlns="" xmlns:a16="http://schemas.microsoft.com/office/drawing/2014/main" id="{C1DB597C-83ED-49C4-8515-4F1598F3F536}"/>
              </a:ext>
            </a:extLst>
          </p:cNvPr>
          <p:cNvGrpSpPr>
            <a:grpSpLocks/>
          </p:cNvGrpSpPr>
          <p:nvPr/>
        </p:nvGrpSpPr>
        <p:grpSpPr bwMode="auto">
          <a:xfrm>
            <a:off x="-7938" y="-7938"/>
            <a:ext cx="9169401" cy="6873876"/>
            <a:chOff x="-8466" y="-8468"/>
            <a:chExt cx="9169804" cy="6874935"/>
          </a:xfrm>
        </p:grpSpPr>
        <p:cxnSp>
          <p:nvCxnSpPr>
            <p:cNvPr id="5" name="Straight Connector 16">
              <a:extLst>
                <a:ext uri="{FF2B5EF4-FFF2-40B4-BE49-F238E27FC236}">
                  <a16:creationId xmlns="" xmlns:a16="http://schemas.microsoft.com/office/drawing/2014/main" id="{9EBDFA2D-15BE-422B-92BE-E9556E779F7D}"/>
                </a:ext>
              </a:extLst>
            </p:cNvPr>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 xmlns:a16="http://schemas.microsoft.com/office/drawing/2014/main" id="{DE6212F9-3254-4660-BA5D-6DA09777031C}"/>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 xmlns:a16="http://schemas.microsoft.com/office/drawing/2014/main" id="{D7E2CC3B-F12B-4E0D-8BC4-F4A67F9AD9B0}"/>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 xmlns:a16="http://schemas.microsoft.com/office/drawing/2014/main" id="{7653C6F8-B3A8-408A-8C0C-0F3069E60B0F}"/>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 xmlns:a16="http://schemas.microsoft.com/office/drawing/2014/main" id="{A7A4ED0F-186D-4C9C-818E-DB95F97A1B83}"/>
                </a:ext>
              </a:extLst>
            </p:cNvPr>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 xmlns:a16="http://schemas.microsoft.com/office/drawing/2014/main" id="{E67CDD82-A416-4500-A977-7C0CB0FE8964}"/>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 xmlns:a16="http://schemas.microsoft.com/office/drawing/2014/main" id="{7ED4449B-9F2E-41D7-B09F-C8947CE069C6}"/>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 xmlns:a16="http://schemas.microsoft.com/office/drawing/2014/main" id="{3CC218E2-EC80-4C47-AC72-F579629364E8}"/>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 xmlns:a16="http://schemas.microsoft.com/office/drawing/2014/main" id="{95EFFFBF-EC03-447F-8D5B-AA7F295378F4}"/>
                </a:ext>
              </a:extLst>
            </p:cNvPr>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 xmlns:a16="http://schemas.microsoft.com/office/drawing/2014/main" id="{4F74E771-6132-4812-87DE-E3E623CE52A4}"/>
                </a:ext>
              </a:extLst>
            </p:cNvPr>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15" name="Date Placeholder 3">
            <a:extLst>
              <a:ext uri="{FF2B5EF4-FFF2-40B4-BE49-F238E27FC236}">
                <a16:creationId xmlns="" xmlns:a16="http://schemas.microsoft.com/office/drawing/2014/main" id="{F8BE9462-C7C1-4EF2-81DC-CB088A58F74B}"/>
              </a:ext>
            </a:extLst>
          </p:cNvPr>
          <p:cNvSpPr>
            <a:spLocks noGrp="1"/>
          </p:cNvSpPr>
          <p:nvPr>
            <p:ph type="dt" sz="half" idx="10"/>
          </p:nvPr>
        </p:nvSpPr>
        <p:spPr/>
        <p:txBody>
          <a:bodyPr/>
          <a:lstStyle>
            <a:lvl1pPr>
              <a:defRPr/>
            </a:lvl1pPr>
          </a:lstStyle>
          <a:p>
            <a:pPr>
              <a:defRPr/>
            </a:pPr>
            <a:fld id="{67FEE8D8-83C7-476A-B91A-8D8F74CF630C}" type="datetimeFigureOut">
              <a:rPr lang="ru-RU"/>
              <a:pPr>
                <a:defRPr/>
              </a:pPr>
              <a:t>21.01.2021</a:t>
            </a:fld>
            <a:endParaRPr lang="ru-RU"/>
          </a:p>
        </p:txBody>
      </p:sp>
      <p:sp>
        <p:nvSpPr>
          <p:cNvPr id="16" name="Footer Placeholder 4">
            <a:extLst>
              <a:ext uri="{FF2B5EF4-FFF2-40B4-BE49-F238E27FC236}">
                <a16:creationId xmlns="" xmlns:a16="http://schemas.microsoft.com/office/drawing/2014/main" id="{F7F94C93-041F-42E2-AAF2-2A8F70D6AA0B}"/>
              </a:ext>
            </a:extLst>
          </p:cNvPr>
          <p:cNvSpPr>
            <a:spLocks noGrp="1"/>
          </p:cNvSpPr>
          <p:nvPr>
            <p:ph type="ftr" sz="quarter" idx="11"/>
          </p:nvPr>
        </p:nvSpPr>
        <p:spPr/>
        <p:txBody>
          <a:bodyPr/>
          <a:lstStyle>
            <a:lvl1pPr>
              <a:defRPr/>
            </a:lvl1pPr>
          </a:lstStyle>
          <a:p>
            <a:pPr>
              <a:defRPr/>
            </a:pPr>
            <a:endParaRPr lang="ru-RU"/>
          </a:p>
        </p:txBody>
      </p:sp>
      <p:sp>
        <p:nvSpPr>
          <p:cNvPr id="17" name="Slide Number Placeholder 5">
            <a:extLst>
              <a:ext uri="{FF2B5EF4-FFF2-40B4-BE49-F238E27FC236}">
                <a16:creationId xmlns="" xmlns:a16="http://schemas.microsoft.com/office/drawing/2014/main" id="{7EADF435-FC30-4E8D-9F46-90EDB9282BEF}"/>
              </a:ext>
            </a:extLst>
          </p:cNvPr>
          <p:cNvSpPr>
            <a:spLocks noGrp="1"/>
          </p:cNvSpPr>
          <p:nvPr>
            <p:ph type="sldNum" sz="quarter" idx="12"/>
          </p:nvPr>
        </p:nvSpPr>
        <p:spPr/>
        <p:txBody>
          <a:bodyPr/>
          <a:lstStyle>
            <a:lvl1pPr>
              <a:defRPr/>
            </a:lvl1pPr>
          </a:lstStyle>
          <a:p>
            <a:pPr>
              <a:defRPr/>
            </a:pPr>
            <a:fld id="{BDB80727-8440-4E31-927F-D921DD12324B}" type="slidenum">
              <a:rPr lang="ru-RU" altLang="ru-RU"/>
              <a:pPr>
                <a:defRPr/>
              </a:pPr>
              <a:t>‹#›</a:t>
            </a:fld>
            <a:endParaRPr lang="ru-RU" altLang="ru-RU"/>
          </a:p>
        </p:txBody>
      </p:sp>
    </p:spTree>
    <p:extLst>
      <p:ext uri="{BB962C8B-B14F-4D97-AF65-F5344CB8AC3E}">
        <p14:creationId xmlns:p14="http://schemas.microsoft.com/office/powerpoint/2010/main" val="1606465241"/>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6103F24D-69FE-4DFB-B7B4-C11EC28F9166}"/>
              </a:ext>
            </a:extLst>
          </p:cNvPr>
          <p:cNvSpPr>
            <a:spLocks noGrp="1"/>
          </p:cNvSpPr>
          <p:nvPr>
            <p:ph type="dt" sz="half" idx="10"/>
          </p:nvPr>
        </p:nvSpPr>
        <p:spPr/>
        <p:txBody>
          <a:bodyPr/>
          <a:lstStyle>
            <a:lvl1pPr>
              <a:defRPr/>
            </a:lvl1pPr>
          </a:lstStyle>
          <a:p>
            <a:pPr>
              <a:defRPr/>
            </a:pPr>
            <a:fld id="{E58918C9-A9E0-4F6B-8ACD-7654D2C7CE1A}"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321433B3-1CA4-408A-B32B-28DBCB3013B4}"/>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18D34F62-E8C1-4F03-A01C-18709C5654A2}"/>
              </a:ext>
            </a:extLst>
          </p:cNvPr>
          <p:cNvSpPr>
            <a:spLocks noGrp="1"/>
          </p:cNvSpPr>
          <p:nvPr>
            <p:ph type="sldNum" sz="quarter" idx="12"/>
          </p:nvPr>
        </p:nvSpPr>
        <p:spPr/>
        <p:txBody>
          <a:bodyPr/>
          <a:lstStyle>
            <a:lvl1pPr>
              <a:defRPr/>
            </a:lvl1pPr>
          </a:lstStyle>
          <a:p>
            <a:pPr>
              <a:defRPr/>
            </a:pPr>
            <a:fld id="{2B562058-4BC8-4599-8D66-40C145C346C1}" type="slidenum">
              <a:rPr lang="ru-RU" altLang="ru-RU"/>
              <a:pPr>
                <a:defRPr/>
              </a:pPr>
              <a:t>‹#›</a:t>
            </a:fld>
            <a:endParaRPr lang="ru-RU" altLang="ru-RU"/>
          </a:p>
        </p:txBody>
      </p:sp>
    </p:spTree>
    <p:extLst>
      <p:ext uri="{BB962C8B-B14F-4D97-AF65-F5344CB8AC3E}">
        <p14:creationId xmlns:p14="http://schemas.microsoft.com/office/powerpoint/2010/main" val="163550292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CA5B358-4F15-4FB0-8029-6A8843420382}"/>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defRPr/>
            </a:pPr>
            <a:r>
              <a:rPr lang="en-US" altLang="ru-RU" sz="8000">
                <a:solidFill>
                  <a:srgbClr val="C2E088"/>
                </a:solidFill>
                <a:latin typeface="Arial" panose="020B0604020202020204" pitchFamily="34" charset="0"/>
              </a:rPr>
              <a:t>“</a:t>
            </a:r>
          </a:p>
        </p:txBody>
      </p:sp>
      <p:sp>
        <p:nvSpPr>
          <p:cNvPr id="6" name="TextBox 5">
            <a:extLst>
              <a:ext uri="{FF2B5EF4-FFF2-40B4-BE49-F238E27FC236}">
                <a16:creationId xmlns="" xmlns:a16="http://schemas.microsoft.com/office/drawing/2014/main" id="{062B9BFC-6D2A-4F6C-ACB3-8D04C559E363}"/>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defRPr/>
            </a:pPr>
            <a:r>
              <a:rPr lang="en-US" altLang="ru-RU" sz="8000">
                <a:solidFill>
                  <a:srgbClr val="C2E088"/>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16:creationId xmlns="" xmlns:a16="http://schemas.microsoft.com/office/drawing/2014/main" id="{E1447691-20F0-474C-B794-43AC961BBF51}"/>
              </a:ext>
            </a:extLst>
          </p:cNvPr>
          <p:cNvSpPr>
            <a:spLocks noGrp="1"/>
          </p:cNvSpPr>
          <p:nvPr>
            <p:ph type="dt" sz="half" idx="14"/>
          </p:nvPr>
        </p:nvSpPr>
        <p:spPr/>
        <p:txBody>
          <a:bodyPr/>
          <a:lstStyle>
            <a:lvl1pPr>
              <a:defRPr/>
            </a:lvl1pPr>
          </a:lstStyle>
          <a:p>
            <a:pPr>
              <a:defRPr/>
            </a:pPr>
            <a:fld id="{B8588471-5557-494D-B6F0-E2AFD2B7A32D}" type="datetimeFigureOut">
              <a:rPr lang="ru-RU"/>
              <a:pPr>
                <a:defRPr/>
              </a:pPr>
              <a:t>21.01.2021</a:t>
            </a:fld>
            <a:endParaRPr lang="ru-RU"/>
          </a:p>
        </p:txBody>
      </p:sp>
      <p:sp>
        <p:nvSpPr>
          <p:cNvPr id="8" name="Footer Placeholder 4">
            <a:extLst>
              <a:ext uri="{FF2B5EF4-FFF2-40B4-BE49-F238E27FC236}">
                <a16:creationId xmlns="" xmlns:a16="http://schemas.microsoft.com/office/drawing/2014/main" id="{A79F9FD7-B36C-4B37-9ADC-65DE18518F91}"/>
              </a:ext>
            </a:extLst>
          </p:cNvPr>
          <p:cNvSpPr>
            <a:spLocks noGrp="1"/>
          </p:cNvSpPr>
          <p:nvPr>
            <p:ph type="ftr" sz="quarter" idx="15"/>
          </p:nvPr>
        </p:nvSpPr>
        <p:spPr/>
        <p:txBody>
          <a:bodyPr/>
          <a:lstStyle>
            <a:lvl1pPr>
              <a:defRPr/>
            </a:lvl1pPr>
          </a:lstStyle>
          <a:p>
            <a:pPr>
              <a:defRPr/>
            </a:pPr>
            <a:endParaRPr lang="ru-RU"/>
          </a:p>
        </p:txBody>
      </p:sp>
      <p:sp>
        <p:nvSpPr>
          <p:cNvPr id="9" name="Slide Number Placeholder 5">
            <a:extLst>
              <a:ext uri="{FF2B5EF4-FFF2-40B4-BE49-F238E27FC236}">
                <a16:creationId xmlns="" xmlns:a16="http://schemas.microsoft.com/office/drawing/2014/main" id="{A718832A-0CBB-422E-8D43-264D4B4E20C3}"/>
              </a:ext>
            </a:extLst>
          </p:cNvPr>
          <p:cNvSpPr>
            <a:spLocks noGrp="1"/>
          </p:cNvSpPr>
          <p:nvPr>
            <p:ph type="sldNum" sz="quarter" idx="16"/>
          </p:nvPr>
        </p:nvSpPr>
        <p:spPr/>
        <p:txBody>
          <a:bodyPr/>
          <a:lstStyle>
            <a:lvl1pPr>
              <a:defRPr/>
            </a:lvl1pPr>
          </a:lstStyle>
          <a:p>
            <a:pPr>
              <a:defRPr/>
            </a:pPr>
            <a:fld id="{82D2FDA5-8B5F-44D6-83F9-F5AD96434399}" type="slidenum">
              <a:rPr lang="ru-RU" altLang="ru-RU"/>
              <a:pPr>
                <a:defRPr/>
              </a:pPr>
              <a:t>‹#›</a:t>
            </a:fld>
            <a:endParaRPr lang="ru-RU" altLang="ru-RU"/>
          </a:p>
        </p:txBody>
      </p:sp>
    </p:spTree>
    <p:extLst>
      <p:ext uri="{BB962C8B-B14F-4D97-AF65-F5344CB8AC3E}">
        <p14:creationId xmlns:p14="http://schemas.microsoft.com/office/powerpoint/2010/main" val="1194607709"/>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BF6A4877-649E-4607-83FE-EE2ADF84984F}"/>
              </a:ext>
            </a:extLst>
          </p:cNvPr>
          <p:cNvSpPr>
            <a:spLocks noGrp="1"/>
          </p:cNvSpPr>
          <p:nvPr>
            <p:ph type="dt" sz="half" idx="10"/>
          </p:nvPr>
        </p:nvSpPr>
        <p:spPr/>
        <p:txBody>
          <a:bodyPr/>
          <a:lstStyle>
            <a:lvl1pPr>
              <a:defRPr/>
            </a:lvl1pPr>
          </a:lstStyle>
          <a:p>
            <a:pPr>
              <a:defRPr/>
            </a:pPr>
            <a:fld id="{605444EC-A771-44CF-835B-01D432271105}"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6870AD25-275C-4D63-9C0F-A0057CE6941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9B5A5773-DA8E-40AE-95E6-A51676BC8262}"/>
              </a:ext>
            </a:extLst>
          </p:cNvPr>
          <p:cNvSpPr>
            <a:spLocks noGrp="1"/>
          </p:cNvSpPr>
          <p:nvPr>
            <p:ph type="sldNum" sz="quarter" idx="12"/>
          </p:nvPr>
        </p:nvSpPr>
        <p:spPr/>
        <p:txBody>
          <a:bodyPr/>
          <a:lstStyle>
            <a:lvl1pPr>
              <a:defRPr/>
            </a:lvl1pPr>
          </a:lstStyle>
          <a:p>
            <a:pPr>
              <a:defRPr/>
            </a:pPr>
            <a:fld id="{2F1B96D2-0BC5-46C7-A92E-8B78AD58A29F}" type="slidenum">
              <a:rPr lang="ru-RU" altLang="ru-RU"/>
              <a:pPr>
                <a:defRPr/>
              </a:pPr>
              <a:t>‹#›</a:t>
            </a:fld>
            <a:endParaRPr lang="ru-RU" altLang="ru-RU"/>
          </a:p>
        </p:txBody>
      </p:sp>
    </p:spTree>
    <p:extLst>
      <p:ext uri="{BB962C8B-B14F-4D97-AF65-F5344CB8AC3E}">
        <p14:creationId xmlns:p14="http://schemas.microsoft.com/office/powerpoint/2010/main" val="275868005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291A001-3EF0-4C51-98CA-7D4B3FD3CDB8}"/>
              </a:ext>
            </a:extLst>
          </p:cNvPr>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defRPr/>
            </a:pPr>
            <a:r>
              <a:rPr lang="en-US" altLang="ru-RU" sz="8000">
                <a:solidFill>
                  <a:srgbClr val="C2E088"/>
                </a:solidFill>
                <a:latin typeface="Arial" panose="020B0604020202020204" pitchFamily="34" charset="0"/>
              </a:rPr>
              <a:t>“</a:t>
            </a:r>
          </a:p>
        </p:txBody>
      </p:sp>
      <p:sp>
        <p:nvSpPr>
          <p:cNvPr id="6" name="TextBox 5">
            <a:extLst>
              <a:ext uri="{FF2B5EF4-FFF2-40B4-BE49-F238E27FC236}">
                <a16:creationId xmlns="" xmlns:a16="http://schemas.microsoft.com/office/drawing/2014/main" id="{1B909684-7D7F-4E52-92E3-749F9A42F526}"/>
              </a:ext>
            </a:extLst>
          </p:cNvPr>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defRPr/>
            </a:pPr>
            <a:r>
              <a:rPr lang="en-US" altLang="ru-RU" sz="8000">
                <a:solidFill>
                  <a:srgbClr val="C2E088"/>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Date Placeholder 3">
            <a:extLst>
              <a:ext uri="{FF2B5EF4-FFF2-40B4-BE49-F238E27FC236}">
                <a16:creationId xmlns="" xmlns:a16="http://schemas.microsoft.com/office/drawing/2014/main" id="{6CA59C4B-B664-462C-808F-BCCDE5EBC765}"/>
              </a:ext>
            </a:extLst>
          </p:cNvPr>
          <p:cNvSpPr>
            <a:spLocks noGrp="1"/>
          </p:cNvSpPr>
          <p:nvPr>
            <p:ph type="dt" sz="half" idx="14"/>
          </p:nvPr>
        </p:nvSpPr>
        <p:spPr/>
        <p:txBody>
          <a:bodyPr/>
          <a:lstStyle>
            <a:lvl1pPr>
              <a:defRPr/>
            </a:lvl1pPr>
          </a:lstStyle>
          <a:p>
            <a:pPr>
              <a:defRPr/>
            </a:pPr>
            <a:fld id="{5E84BF9C-1380-4537-876F-6A833049DA51}" type="datetimeFigureOut">
              <a:rPr lang="ru-RU"/>
              <a:pPr>
                <a:defRPr/>
              </a:pPr>
              <a:t>21.01.2021</a:t>
            </a:fld>
            <a:endParaRPr lang="ru-RU"/>
          </a:p>
        </p:txBody>
      </p:sp>
      <p:sp>
        <p:nvSpPr>
          <p:cNvPr id="8" name="Footer Placeholder 4">
            <a:extLst>
              <a:ext uri="{FF2B5EF4-FFF2-40B4-BE49-F238E27FC236}">
                <a16:creationId xmlns="" xmlns:a16="http://schemas.microsoft.com/office/drawing/2014/main" id="{87E4E45D-661E-4691-8EEE-5BDB44F63E33}"/>
              </a:ext>
            </a:extLst>
          </p:cNvPr>
          <p:cNvSpPr>
            <a:spLocks noGrp="1"/>
          </p:cNvSpPr>
          <p:nvPr>
            <p:ph type="ftr" sz="quarter" idx="15"/>
          </p:nvPr>
        </p:nvSpPr>
        <p:spPr/>
        <p:txBody>
          <a:bodyPr/>
          <a:lstStyle>
            <a:lvl1pPr>
              <a:defRPr/>
            </a:lvl1pPr>
          </a:lstStyle>
          <a:p>
            <a:pPr>
              <a:defRPr/>
            </a:pPr>
            <a:endParaRPr lang="ru-RU"/>
          </a:p>
        </p:txBody>
      </p:sp>
      <p:sp>
        <p:nvSpPr>
          <p:cNvPr id="9" name="Slide Number Placeholder 5">
            <a:extLst>
              <a:ext uri="{FF2B5EF4-FFF2-40B4-BE49-F238E27FC236}">
                <a16:creationId xmlns="" xmlns:a16="http://schemas.microsoft.com/office/drawing/2014/main" id="{244064C8-78B7-4361-A1C5-91008ECB1235}"/>
              </a:ext>
            </a:extLst>
          </p:cNvPr>
          <p:cNvSpPr>
            <a:spLocks noGrp="1"/>
          </p:cNvSpPr>
          <p:nvPr>
            <p:ph type="sldNum" sz="quarter" idx="16"/>
          </p:nvPr>
        </p:nvSpPr>
        <p:spPr/>
        <p:txBody>
          <a:bodyPr/>
          <a:lstStyle>
            <a:lvl1pPr>
              <a:defRPr/>
            </a:lvl1pPr>
          </a:lstStyle>
          <a:p>
            <a:pPr>
              <a:defRPr/>
            </a:pPr>
            <a:fld id="{0A84811A-C764-40FD-98CC-3BCD4020F927}" type="slidenum">
              <a:rPr lang="ru-RU" altLang="ru-RU"/>
              <a:pPr>
                <a:defRPr/>
              </a:pPr>
              <a:t>‹#›</a:t>
            </a:fld>
            <a:endParaRPr lang="ru-RU" altLang="ru-RU"/>
          </a:p>
        </p:txBody>
      </p:sp>
    </p:spTree>
    <p:extLst>
      <p:ext uri="{BB962C8B-B14F-4D97-AF65-F5344CB8AC3E}">
        <p14:creationId xmlns:p14="http://schemas.microsoft.com/office/powerpoint/2010/main" val="64929086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Date Placeholder 3">
            <a:extLst>
              <a:ext uri="{FF2B5EF4-FFF2-40B4-BE49-F238E27FC236}">
                <a16:creationId xmlns="" xmlns:a16="http://schemas.microsoft.com/office/drawing/2014/main" id="{6D221B2C-ABC8-467E-8984-EB0888C83F45}"/>
              </a:ext>
            </a:extLst>
          </p:cNvPr>
          <p:cNvSpPr>
            <a:spLocks noGrp="1"/>
          </p:cNvSpPr>
          <p:nvPr>
            <p:ph type="dt" sz="half" idx="14"/>
          </p:nvPr>
        </p:nvSpPr>
        <p:spPr/>
        <p:txBody>
          <a:bodyPr/>
          <a:lstStyle>
            <a:lvl1pPr>
              <a:defRPr/>
            </a:lvl1pPr>
          </a:lstStyle>
          <a:p>
            <a:pPr>
              <a:defRPr/>
            </a:pPr>
            <a:fld id="{58C4FEB1-0965-4F27-859A-10A3D235BB53}" type="datetimeFigureOut">
              <a:rPr lang="ru-RU"/>
              <a:pPr>
                <a:defRPr/>
              </a:pPr>
              <a:t>21.01.2021</a:t>
            </a:fld>
            <a:endParaRPr lang="ru-RU"/>
          </a:p>
        </p:txBody>
      </p:sp>
      <p:sp>
        <p:nvSpPr>
          <p:cNvPr id="6" name="Footer Placeholder 4">
            <a:extLst>
              <a:ext uri="{FF2B5EF4-FFF2-40B4-BE49-F238E27FC236}">
                <a16:creationId xmlns="" xmlns:a16="http://schemas.microsoft.com/office/drawing/2014/main" id="{4C013B85-079F-4129-897B-31E1853C15FE}"/>
              </a:ext>
            </a:extLst>
          </p:cNvPr>
          <p:cNvSpPr>
            <a:spLocks noGrp="1"/>
          </p:cNvSpPr>
          <p:nvPr>
            <p:ph type="ftr" sz="quarter" idx="15"/>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21D01307-E6A0-4165-B6E7-034518928F75}"/>
              </a:ext>
            </a:extLst>
          </p:cNvPr>
          <p:cNvSpPr>
            <a:spLocks noGrp="1"/>
          </p:cNvSpPr>
          <p:nvPr>
            <p:ph type="sldNum" sz="quarter" idx="16"/>
          </p:nvPr>
        </p:nvSpPr>
        <p:spPr/>
        <p:txBody>
          <a:bodyPr/>
          <a:lstStyle>
            <a:lvl1pPr>
              <a:defRPr/>
            </a:lvl1pPr>
          </a:lstStyle>
          <a:p>
            <a:pPr>
              <a:defRPr/>
            </a:pPr>
            <a:fld id="{482CD1E9-9962-4F95-9563-ACEC2FC265AE}" type="slidenum">
              <a:rPr lang="ru-RU" altLang="ru-RU"/>
              <a:pPr>
                <a:defRPr/>
              </a:pPr>
              <a:t>‹#›</a:t>
            </a:fld>
            <a:endParaRPr lang="ru-RU" altLang="ru-RU"/>
          </a:p>
        </p:txBody>
      </p:sp>
    </p:spTree>
    <p:extLst>
      <p:ext uri="{BB962C8B-B14F-4D97-AF65-F5344CB8AC3E}">
        <p14:creationId xmlns:p14="http://schemas.microsoft.com/office/powerpoint/2010/main" val="2941429677"/>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D3CD6E1D-D097-4640-B84A-0261EA998CC2}"/>
              </a:ext>
            </a:extLst>
          </p:cNvPr>
          <p:cNvSpPr>
            <a:spLocks noGrp="1"/>
          </p:cNvSpPr>
          <p:nvPr>
            <p:ph type="dt" sz="half" idx="10"/>
          </p:nvPr>
        </p:nvSpPr>
        <p:spPr/>
        <p:txBody>
          <a:bodyPr/>
          <a:lstStyle>
            <a:lvl1pPr>
              <a:defRPr/>
            </a:lvl1pPr>
          </a:lstStyle>
          <a:p>
            <a:pPr>
              <a:defRPr/>
            </a:pPr>
            <a:fld id="{262115CC-A3E0-45C4-B5C0-E3805EDDC5F1}"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6A62EF6E-55AC-474C-AD4E-5D740DFD2F7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56680FD6-C2E1-4A4D-82AE-1A137379BCE5}"/>
              </a:ext>
            </a:extLst>
          </p:cNvPr>
          <p:cNvSpPr>
            <a:spLocks noGrp="1"/>
          </p:cNvSpPr>
          <p:nvPr>
            <p:ph type="sldNum" sz="quarter" idx="12"/>
          </p:nvPr>
        </p:nvSpPr>
        <p:spPr/>
        <p:txBody>
          <a:bodyPr/>
          <a:lstStyle>
            <a:lvl1pPr>
              <a:defRPr/>
            </a:lvl1pPr>
          </a:lstStyle>
          <a:p>
            <a:pPr>
              <a:defRPr/>
            </a:pPr>
            <a:fld id="{427B0BAB-682D-467D-BF24-358E29880EE6}" type="slidenum">
              <a:rPr lang="ru-RU" altLang="ru-RU"/>
              <a:pPr>
                <a:defRPr/>
              </a:pPr>
              <a:t>‹#›</a:t>
            </a:fld>
            <a:endParaRPr lang="ru-RU" altLang="ru-RU"/>
          </a:p>
        </p:txBody>
      </p:sp>
    </p:spTree>
    <p:extLst>
      <p:ext uri="{BB962C8B-B14F-4D97-AF65-F5344CB8AC3E}">
        <p14:creationId xmlns:p14="http://schemas.microsoft.com/office/powerpoint/2010/main" val="2653026608"/>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1CD5166A-29BE-4BAD-8ED6-75DEB14755A2}"/>
              </a:ext>
            </a:extLst>
          </p:cNvPr>
          <p:cNvSpPr>
            <a:spLocks noGrp="1"/>
          </p:cNvSpPr>
          <p:nvPr>
            <p:ph type="dt" sz="half" idx="10"/>
          </p:nvPr>
        </p:nvSpPr>
        <p:spPr/>
        <p:txBody>
          <a:bodyPr/>
          <a:lstStyle>
            <a:lvl1pPr>
              <a:defRPr/>
            </a:lvl1pPr>
          </a:lstStyle>
          <a:p>
            <a:pPr>
              <a:defRPr/>
            </a:pPr>
            <a:fld id="{244CE4BD-3878-4F28-AEBC-8CA360E4D4E1}"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C8661233-37A5-4C6D-BE91-5A090AD96D4B}"/>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3A7EA9DF-E5A3-43B8-8E68-11A2B3AD29B7}"/>
              </a:ext>
            </a:extLst>
          </p:cNvPr>
          <p:cNvSpPr>
            <a:spLocks noGrp="1"/>
          </p:cNvSpPr>
          <p:nvPr>
            <p:ph type="sldNum" sz="quarter" idx="12"/>
          </p:nvPr>
        </p:nvSpPr>
        <p:spPr/>
        <p:txBody>
          <a:bodyPr/>
          <a:lstStyle>
            <a:lvl1pPr>
              <a:defRPr/>
            </a:lvl1pPr>
          </a:lstStyle>
          <a:p>
            <a:pPr>
              <a:defRPr/>
            </a:pPr>
            <a:fld id="{D439BB0A-06DA-4A1E-BFC9-AB7B97A685E3}" type="slidenum">
              <a:rPr lang="ru-RU" altLang="ru-RU"/>
              <a:pPr>
                <a:defRPr/>
              </a:pPr>
              <a:t>‹#›</a:t>
            </a:fld>
            <a:endParaRPr lang="ru-RU" altLang="ru-RU"/>
          </a:p>
        </p:txBody>
      </p:sp>
    </p:spTree>
    <p:extLst>
      <p:ext uri="{BB962C8B-B14F-4D97-AF65-F5344CB8AC3E}">
        <p14:creationId xmlns:p14="http://schemas.microsoft.com/office/powerpoint/2010/main" val="372366554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 xmlns:a16="http://schemas.microsoft.com/office/drawing/2014/main" id="{36327B93-7112-44C2-B428-4C00605D8B90}"/>
              </a:ext>
            </a:extLst>
          </p:cNvPr>
          <p:cNvSpPr>
            <a:spLocks noGrp="1"/>
          </p:cNvSpPr>
          <p:nvPr>
            <p:ph type="dt" sz="half" idx="10"/>
          </p:nvPr>
        </p:nvSpPr>
        <p:spPr/>
        <p:txBody>
          <a:bodyPr/>
          <a:lstStyle>
            <a:lvl1pPr>
              <a:defRPr/>
            </a:lvl1pPr>
          </a:lstStyle>
          <a:p>
            <a:pPr>
              <a:defRPr/>
            </a:pPr>
            <a:fld id="{B35DEED8-19C6-4F2D-B5D5-324A13B964BB}"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ACD48BA5-6305-479B-8E34-6826AF7A9014}"/>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E676FDBD-D12A-4D93-A185-F9BA59DF3284}"/>
              </a:ext>
            </a:extLst>
          </p:cNvPr>
          <p:cNvSpPr>
            <a:spLocks noGrp="1"/>
          </p:cNvSpPr>
          <p:nvPr>
            <p:ph type="sldNum" sz="quarter" idx="12"/>
          </p:nvPr>
        </p:nvSpPr>
        <p:spPr/>
        <p:txBody>
          <a:bodyPr/>
          <a:lstStyle>
            <a:lvl1pPr>
              <a:defRPr/>
            </a:lvl1pPr>
          </a:lstStyle>
          <a:p>
            <a:pPr>
              <a:defRPr/>
            </a:pPr>
            <a:fld id="{3935DC6A-2A95-42BF-9482-677B9871A33F}" type="slidenum">
              <a:rPr lang="ru-RU" altLang="ru-RU"/>
              <a:pPr>
                <a:defRPr/>
              </a:pPr>
              <a:t>‹#›</a:t>
            </a:fld>
            <a:endParaRPr lang="ru-RU" altLang="ru-RU"/>
          </a:p>
        </p:txBody>
      </p:sp>
    </p:spTree>
    <p:extLst>
      <p:ext uri="{BB962C8B-B14F-4D97-AF65-F5344CB8AC3E}">
        <p14:creationId xmlns:p14="http://schemas.microsoft.com/office/powerpoint/2010/main" val="332901805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a:extLst>
              <a:ext uri="{FF2B5EF4-FFF2-40B4-BE49-F238E27FC236}">
                <a16:creationId xmlns="" xmlns:a16="http://schemas.microsoft.com/office/drawing/2014/main" id="{9C6B668B-672E-4B94-A177-41144C4135D8}"/>
              </a:ext>
            </a:extLst>
          </p:cNvPr>
          <p:cNvSpPr>
            <a:spLocks noGrp="1"/>
          </p:cNvSpPr>
          <p:nvPr>
            <p:ph type="dt" sz="half" idx="10"/>
          </p:nvPr>
        </p:nvSpPr>
        <p:spPr/>
        <p:txBody>
          <a:bodyPr/>
          <a:lstStyle>
            <a:lvl1pPr>
              <a:defRPr/>
            </a:lvl1pPr>
          </a:lstStyle>
          <a:p>
            <a:pPr>
              <a:defRPr/>
            </a:pPr>
            <a:fld id="{9F2AC6BD-C234-45A8-BAD2-B0F0CFD9283E}"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9D2ABF52-8D48-4B8F-9DA1-128412AE559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 xmlns:a16="http://schemas.microsoft.com/office/drawing/2014/main" id="{30BF1F1C-07A8-4503-92C8-F24CA4616732}"/>
              </a:ext>
            </a:extLst>
          </p:cNvPr>
          <p:cNvSpPr>
            <a:spLocks noGrp="1"/>
          </p:cNvSpPr>
          <p:nvPr>
            <p:ph type="sldNum" sz="quarter" idx="12"/>
          </p:nvPr>
        </p:nvSpPr>
        <p:spPr/>
        <p:txBody>
          <a:bodyPr/>
          <a:lstStyle>
            <a:lvl1pPr>
              <a:defRPr/>
            </a:lvl1pPr>
          </a:lstStyle>
          <a:p>
            <a:pPr>
              <a:defRPr/>
            </a:pPr>
            <a:fld id="{4B2E030E-D143-4B3A-8192-572C20E3C6D7}" type="slidenum">
              <a:rPr lang="ru-RU" altLang="ru-RU"/>
              <a:pPr>
                <a:defRPr/>
              </a:pPr>
              <a:t>‹#›</a:t>
            </a:fld>
            <a:endParaRPr lang="ru-RU" altLang="ru-RU"/>
          </a:p>
        </p:txBody>
      </p:sp>
    </p:spTree>
    <p:extLst>
      <p:ext uri="{BB962C8B-B14F-4D97-AF65-F5344CB8AC3E}">
        <p14:creationId xmlns:p14="http://schemas.microsoft.com/office/powerpoint/2010/main" val="383303322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a:extLst>
              <a:ext uri="{FF2B5EF4-FFF2-40B4-BE49-F238E27FC236}">
                <a16:creationId xmlns="" xmlns:a16="http://schemas.microsoft.com/office/drawing/2014/main" id="{731F9F58-F545-4100-8F8F-81EFB40A3355}"/>
              </a:ext>
            </a:extLst>
          </p:cNvPr>
          <p:cNvSpPr>
            <a:spLocks noGrp="1"/>
          </p:cNvSpPr>
          <p:nvPr>
            <p:ph type="dt" sz="half" idx="10"/>
          </p:nvPr>
        </p:nvSpPr>
        <p:spPr/>
        <p:txBody>
          <a:bodyPr/>
          <a:lstStyle>
            <a:lvl1pPr>
              <a:defRPr/>
            </a:lvl1pPr>
          </a:lstStyle>
          <a:p>
            <a:pPr>
              <a:defRPr/>
            </a:pPr>
            <a:fld id="{7C297285-5194-4F13-A70F-DE4AFCA7A193}" type="datetimeFigureOut">
              <a:rPr lang="ru-RU"/>
              <a:pPr>
                <a:defRPr/>
              </a:pPr>
              <a:t>21.01.2021</a:t>
            </a:fld>
            <a:endParaRPr lang="ru-RU"/>
          </a:p>
        </p:txBody>
      </p:sp>
      <p:sp>
        <p:nvSpPr>
          <p:cNvPr id="6" name="Footer Placeholder 4">
            <a:extLst>
              <a:ext uri="{FF2B5EF4-FFF2-40B4-BE49-F238E27FC236}">
                <a16:creationId xmlns="" xmlns:a16="http://schemas.microsoft.com/office/drawing/2014/main" id="{BDC895E2-C30B-4963-B6EF-466EDABBB7B9}"/>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DE457DF5-A350-4A87-9AA6-1C35627D5B54}"/>
              </a:ext>
            </a:extLst>
          </p:cNvPr>
          <p:cNvSpPr>
            <a:spLocks noGrp="1"/>
          </p:cNvSpPr>
          <p:nvPr>
            <p:ph type="sldNum" sz="quarter" idx="12"/>
          </p:nvPr>
        </p:nvSpPr>
        <p:spPr/>
        <p:txBody>
          <a:bodyPr/>
          <a:lstStyle>
            <a:lvl1pPr>
              <a:defRPr/>
            </a:lvl1pPr>
          </a:lstStyle>
          <a:p>
            <a:pPr>
              <a:defRPr/>
            </a:pPr>
            <a:fld id="{708FF8B4-FE50-426C-BFAE-9E3F7CB539ED}" type="slidenum">
              <a:rPr lang="ru-RU" altLang="ru-RU"/>
              <a:pPr>
                <a:defRPr/>
              </a:pPr>
              <a:t>‹#›</a:t>
            </a:fld>
            <a:endParaRPr lang="ru-RU" altLang="ru-RU"/>
          </a:p>
        </p:txBody>
      </p:sp>
    </p:spTree>
    <p:extLst>
      <p:ext uri="{BB962C8B-B14F-4D97-AF65-F5344CB8AC3E}">
        <p14:creationId xmlns:p14="http://schemas.microsoft.com/office/powerpoint/2010/main" val="2530750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a:extLst>
              <a:ext uri="{FF2B5EF4-FFF2-40B4-BE49-F238E27FC236}">
                <a16:creationId xmlns="" xmlns:a16="http://schemas.microsoft.com/office/drawing/2014/main" id="{094BCB25-5744-4754-B32F-4CAA80D66A84}"/>
              </a:ext>
            </a:extLst>
          </p:cNvPr>
          <p:cNvSpPr>
            <a:spLocks noGrp="1"/>
          </p:cNvSpPr>
          <p:nvPr>
            <p:ph type="dt" sz="half" idx="10"/>
          </p:nvPr>
        </p:nvSpPr>
        <p:spPr/>
        <p:txBody>
          <a:bodyPr/>
          <a:lstStyle>
            <a:lvl1pPr>
              <a:defRPr/>
            </a:lvl1pPr>
          </a:lstStyle>
          <a:p>
            <a:pPr>
              <a:defRPr/>
            </a:pPr>
            <a:fld id="{BB4CA45E-DE74-481C-BD6C-C64281309893}" type="datetimeFigureOut">
              <a:rPr lang="ru-RU"/>
              <a:pPr>
                <a:defRPr/>
              </a:pPr>
              <a:t>21.01.2021</a:t>
            </a:fld>
            <a:endParaRPr lang="ru-RU"/>
          </a:p>
        </p:txBody>
      </p:sp>
      <p:sp>
        <p:nvSpPr>
          <p:cNvPr id="8" name="Footer Placeholder 4">
            <a:extLst>
              <a:ext uri="{FF2B5EF4-FFF2-40B4-BE49-F238E27FC236}">
                <a16:creationId xmlns="" xmlns:a16="http://schemas.microsoft.com/office/drawing/2014/main" id="{733C3B76-6078-488E-98A5-6C228EE1870E}"/>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 xmlns:a16="http://schemas.microsoft.com/office/drawing/2014/main" id="{A0E17EBC-E1B8-4F15-8035-7A7D8C6BDF3D}"/>
              </a:ext>
            </a:extLst>
          </p:cNvPr>
          <p:cNvSpPr>
            <a:spLocks noGrp="1"/>
          </p:cNvSpPr>
          <p:nvPr>
            <p:ph type="sldNum" sz="quarter" idx="12"/>
          </p:nvPr>
        </p:nvSpPr>
        <p:spPr/>
        <p:txBody>
          <a:bodyPr/>
          <a:lstStyle>
            <a:lvl1pPr>
              <a:defRPr/>
            </a:lvl1pPr>
          </a:lstStyle>
          <a:p>
            <a:pPr>
              <a:defRPr/>
            </a:pPr>
            <a:fld id="{7C8A9B45-F743-4DB0-9457-0D7D5D358624}" type="slidenum">
              <a:rPr lang="ru-RU" altLang="ru-RU"/>
              <a:pPr>
                <a:defRPr/>
              </a:pPr>
              <a:t>‹#›</a:t>
            </a:fld>
            <a:endParaRPr lang="ru-RU" altLang="ru-RU"/>
          </a:p>
        </p:txBody>
      </p:sp>
    </p:spTree>
    <p:extLst>
      <p:ext uri="{BB962C8B-B14F-4D97-AF65-F5344CB8AC3E}">
        <p14:creationId xmlns:p14="http://schemas.microsoft.com/office/powerpoint/2010/main" val="146811237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3">
            <a:extLst>
              <a:ext uri="{FF2B5EF4-FFF2-40B4-BE49-F238E27FC236}">
                <a16:creationId xmlns="" xmlns:a16="http://schemas.microsoft.com/office/drawing/2014/main" id="{C6821548-E7DD-40C1-A059-110796C5415D}"/>
              </a:ext>
            </a:extLst>
          </p:cNvPr>
          <p:cNvSpPr>
            <a:spLocks noGrp="1"/>
          </p:cNvSpPr>
          <p:nvPr>
            <p:ph type="dt" sz="half" idx="10"/>
          </p:nvPr>
        </p:nvSpPr>
        <p:spPr/>
        <p:txBody>
          <a:bodyPr/>
          <a:lstStyle>
            <a:lvl1pPr>
              <a:defRPr/>
            </a:lvl1pPr>
          </a:lstStyle>
          <a:p>
            <a:pPr>
              <a:defRPr/>
            </a:pPr>
            <a:fld id="{4BC86F79-C061-4D21-B93D-CA2D4B9B8C44}" type="datetimeFigureOut">
              <a:rPr lang="ru-RU"/>
              <a:pPr>
                <a:defRPr/>
              </a:pPr>
              <a:t>21.01.2021</a:t>
            </a:fld>
            <a:endParaRPr lang="ru-RU"/>
          </a:p>
        </p:txBody>
      </p:sp>
      <p:sp>
        <p:nvSpPr>
          <p:cNvPr id="4" name="Footer Placeholder 4">
            <a:extLst>
              <a:ext uri="{FF2B5EF4-FFF2-40B4-BE49-F238E27FC236}">
                <a16:creationId xmlns="" xmlns:a16="http://schemas.microsoft.com/office/drawing/2014/main" id="{E164D7EB-77D7-4A3F-8EAF-87F492A4A471}"/>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 xmlns:a16="http://schemas.microsoft.com/office/drawing/2014/main" id="{42EFA1C0-ABE4-4A3F-9CEC-9FCE51B92378}"/>
              </a:ext>
            </a:extLst>
          </p:cNvPr>
          <p:cNvSpPr>
            <a:spLocks noGrp="1"/>
          </p:cNvSpPr>
          <p:nvPr>
            <p:ph type="sldNum" sz="quarter" idx="12"/>
          </p:nvPr>
        </p:nvSpPr>
        <p:spPr/>
        <p:txBody>
          <a:bodyPr/>
          <a:lstStyle>
            <a:lvl1pPr>
              <a:defRPr/>
            </a:lvl1pPr>
          </a:lstStyle>
          <a:p>
            <a:pPr>
              <a:defRPr/>
            </a:pPr>
            <a:fld id="{F9A22D0C-B0D9-430E-B480-F1885360CAD6}" type="slidenum">
              <a:rPr lang="ru-RU" altLang="ru-RU"/>
              <a:pPr>
                <a:defRPr/>
              </a:pPr>
              <a:t>‹#›</a:t>
            </a:fld>
            <a:endParaRPr lang="ru-RU" altLang="ru-RU"/>
          </a:p>
        </p:txBody>
      </p:sp>
    </p:spTree>
    <p:extLst>
      <p:ext uri="{BB962C8B-B14F-4D97-AF65-F5344CB8AC3E}">
        <p14:creationId xmlns:p14="http://schemas.microsoft.com/office/powerpoint/2010/main" val="2982731229"/>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0D662213-1DE4-456B-83D3-FE167F824A17}"/>
              </a:ext>
            </a:extLst>
          </p:cNvPr>
          <p:cNvSpPr>
            <a:spLocks noGrp="1"/>
          </p:cNvSpPr>
          <p:nvPr>
            <p:ph type="dt" sz="half" idx="10"/>
          </p:nvPr>
        </p:nvSpPr>
        <p:spPr/>
        <p:txBody>
          <a:bodyPr/>
          <a:lstStyle>
            <a:lvl1pPr>
              <a:defRPr/>
            </a:lvl1pPr>
          </a:lstStyle>
          <a:p>
            <a:pPr>
              <a:defRPr/>
            </a:pPr>
            <a:fld id="{5CBC4DF2-44F4-4366-AFF2-1EAF8611FC3F}" type="datetimeFigureOut">
              <a:rPr lang="ru-RU"/>
              <a:pPr>
                <a:defRPr/>
              </a:pPr>
              <a:t>21.01.2021</a:t>
            </a:fld>
            <a:endParaRPr lang="ru-RU"/>
          </a:p>
        </p:txBody>
      </p:sp>
      <p:sp>
        <p:nvSpPr>
          <p:cNvPr id="3" name="Footer Placeholder 4">
            <a:extLst>
              <a:ext uri="{FF2B5EF4-FFF2-40B4-BE49-F238E27FC236}">
                <a16:creationId xmlns="" xmlns:a16="http://schemas.microsoft.com/office/drawing/2014/main" id="{0A94516C-8908-4DF1-A5DD-CEEEDC9992EE}"/>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 xmlns:a16="http://schemas.microsoft.com/office/drawing/2014/main" id="{2674C321-A3D7-4F03-94F3-FB7306C25235}"/>
              </a:ext>
            </a:extLst>
          </p:cNvPr>
          <p:cNvSpPr>
            <a:spLocks noGrp="1"/>
          </p:cNvSpPr>
          <p:nvPr>
            <p:ph type="sldNum" sz="quarter" idx="12"/>
          </p:nvPr>
        </p:nvSpPr>
        <p:spPr/>
        <p:txBody>
          <a:bodyPr/>
          <a:lstStyle>
            <a:lvl1pPr>
              <a:defRPr/>
            </a:lvl1pPr>
          </a:lstStyle>
          <a:p>
            <a:pPr>
              <a:defRPr/>
            </a:pPr>
            <a:fld id="{400C01D4-2FAB-4E69-92D6-1149D551856F}" type="slidenum">
              <a:rPr lang="ru-RU" altLang="ru-RU"/>
              <a:pPr>
                <a:defRPr/>
              </a:pPr>
              <a:t>‹#›</a:t>
            </a:fld>
            <a:endParaRPr lang="ru-RU" altLang="ru-RU"/>
          </a:p>
        </p:txBody>
      </p:sp>
    </p:spTree>
    <p:extLst>
      <p:ext uri="{BB962C8B-B14F-4D97-AF65-F5344CB8AC3E}">
        <p14:creationId xmlns:p14="http://schemas.microsoft.com/office/powerpoint/2010/main" val="2512687022"/>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3">
            <a:extLst>
              <a:ext uri="{FF2B5EF4-FFF2-40B4-BE49-F238E27FC236}">
                <a16:creationId xmlns="" xmlns:a16="http://schemas.microsoft.com/office/drawing/2014/main" id="{220465EE-42EC-4172-9812-51E047875868}"/>
              </a:ext>
            </a:extLst>
          </p:cNvPr>
          <p:cNvSpPr>
            <a:spLocks noGrp="1"/>
          </p:cNvSpPr>
          <p:nvPr>
            <p:ph type="dt" sz="half" idx="10"/>
          </p:nvPr>
        </p:nvSpPr>
        <p:spPr/>
        <p:txBody>
          <a:bodyPr/>
          <a:lstStyle>
            <a:lvl1pPr>
              <a:defRPr/>
            </a:lvl1pPr>
          </a:lstStyle>
          <a:p>
            <a:pPr>
              <a:defRPr/>
            </a:pPr>
            <a:fld id="{C1A6BFDF-B145-439F-BD9D-A14C335C62C6}" type="datetimeFigureOut">
              <a:rPr lang="ru-RU"/>
              <a:pPr>
                <a:defRPr/>
              </a:pPr>
              <a:t>21.01.2021</a:t>
            </a:fld>
            <a:endParaRPr lang="ru-RU"/>
          </a:p>
        </p:txBody>
      </p:sp>
      <p:sp>
        <p:nvSpPr>
          <p:cNvPr id="6" name="Footer Placeholder 4">
            <a:extLst>
              <a:ext uri="{FF2B5EF4-FFF2-40B4-BE49-F238E27FC236}">
                <a16:creationId xmlns="" xmlns:a16="http://schemas.microsoft.com/office/drawing/2014/main" id="{FFDE112E-129C-4EDF-B746-D338E07852A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60BE50B6-ADB8-460F-8BFC-C5EBA70A73FB}"/>
              </a:ext>
            </a:extLst>
          </p:cNvPr>
          <p:cNvSpPr>
            <a:spLocks noGrp="1"/>
          </p:cNvSpPr>
          <p:nvPr>
            <p:ph type="sldNum" sz="quarter" idx="12"/>
          </p:nvPr>
        </p:nvSpPr>
        <p:spPr/>
        <p:txBody>
          <a:bodyPr/>
          <a:lstStyle>
            <a:lvl1pPr>
              <a:defRPr/>
            </a:lvl1pPr>
          </a:lstStyle>
          <a:p>
            <a:pPr>
              <a:defRPr/>
            </a:pPr>
            <a:fld id="{AE296B28-5C26-432A-A93A-AA4893DE3339}" type="slidenum">
              <a:rPr lang="ru-RU" altLang="ru-RU"/>
              <a:pPr>
                <a:defRPr/>
              </a:pPr>
              <a:t>‹#›</a:t>
            </a:fld>
            <a:endParaRPr lang="ru-RU" altLang="ru-RU"/>
          </a:p>
        </p:txBody>
      </p:sp>
    </p:spTree>
    <p:extLst>
      <p:ext uri="{BB962C8B-B14F-4D97-AF65-F5344CB8AC3E}">
        <p14:creationId xmlns:p14="http://schemas.microsoft.com/office/powerpoint/2010/main" val="395038427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a:extLst>
              <a:ext uri="{FF2B5EF4-FFF2-40B4-BE49-F238E27FC236}">
                <a16:creationId xmlns="" xmlns:a16="http://schemas.microsoft.com/office/drawing/2014/main" id="{B06A3814-18C9-4410-850B-271AB380864D}"/>
              </a:ext>
            </a:extLst>
          </p:cNvPr>
          <p:cNvSpPr>
            <a:spLocks noGrp="1"/>
          </p:cNvSpPr>
          <p:nvPr>
            <p:ph type="dt" sz="half" idx="10"/>
          </p:nvPr>
        </p:nvSpPr>
        <p:spPr/>
        <p:txBody>
          <a:bodyPr/>
          <a:lstStyle>
            <a:lvl1pPr>
              <a:defRPr/>
            </a:lvl1pPr>
          </a:lstStyle>
          <a:p>
            <a:pPr>
              <a:defRPr/>
            </a:pPr>
            <a:fld id="{ABDC6C76-425F-48FC-8676-45BC5A0F7352}" type="datetimeFigureOut">
              <a:rPr lang="ru-RU"/>
              <a:pPr>
                <a:defRPr/>
              </a:pPr>
              <a:t>21.01.2021</a:t>
            </a:fld>
            <a:endParaRPr lang="ru-RU"/>
          </a:p>
        </p:txBody>
      </p:sp>
      <p:sp>
        <p:nvSpPr>
          <p:cNvPr id="6" name="Footer Placeholder 4">
            <a:extLst>
              <a:ext uri="{FF2B5EF4-FFF2-40B4-BE49-F238E27FC236}">
                <a16:creationId xmlns="" xmlns:a16="http://schemas.microsoft.com/office/drawing/2014/main" id="{819170AB-1A84-4AB4-80A7-B9DF7603743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 xmlns:a16="http://schemas.microsoft.com/office/drawing/2014/main" id="{10BADA5D-F071-4883-B1D5-EFBEA3F72D1A}"/>
              </a:ext>
            </a:extLst>
          </p:cNvPr>
          <p:cNvSpPr>
            <a:spLocks noGrp="1"/>
          </p:cNvSpPr>
          <p:nvPr>
            <p:ph type="sldNum" sz="quarter" idx="12"/>
          </p:nvPr>
        </p:nvSpPr>
        <p:spPr/>
        <p:txBody>
          <a:bodyPr/>
          <a:lstStyle>
            <a:lvl1pPr>
              <a:defRPr/>
            </a:lvl1pPr>
          </a:lstStyle>
          <a:p>
            <a:pPr>
              <a:defRPr/>
            </a:pPr>
            <a:fld id="{F9AFFDDD-3F81-4675-8689-87E00C35626D}" type="slidenum">
              <a:rPr lang="ru-RU" altLang="ru-RU"/>
              <a:pPr>
                <a:defRPr/>
              </a:pPr>
              <a:t>‹#›</a:t>
            </a:fld>
            <a:endParaRPr lang="ru-RU" altLang="ru-RU"/>
          </a:p>
        </p:txBody>
      </p:sp>
    </p:spTree>
    <p:extLst>
      <p:ext uri="{BB962C8B-B14F-4D97-AF65-F5344CB8AC3E}">
        <p14:creationId xmlns:p14="http://schemas.microsoft.com/office/powerpoint/2010/main" val="246848398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 xmlns:a16="http://schemas.microsoft.com/office/drawing/2014/main" id="{E0DE8D84-8B95-4593-93AA-46516CF932B4}"/>
              </a:ext>
            </a:extLst>
          </p:cNvPr>
          <p:cNvGrpSpPr>
            <a:grpSpLocks/>
          </p:cNvGrpSpPr>
          <p:nvPr/>
        </p:nvGrpSpPr>
        <p:grpSpPr bwMode="auto">
          <a:xfrm>
            <a:off x="-7938" y="-7938"/>
            <a:ext cx="9169401" cy="6873876"/>
            <a:chOff x="-8467" y="-8468"/>
            <a:chExt cx="9169805" cy="6874935"/>
          </a:xfrm>
        </p:grpSpPr>
        <p:sp>
          <p:nvSpPr>
            <p:cNvPr id="7" name="Freeform 6">
              <a:extLst>
                <a:ext uri="{FF2B5EF4-FFF2-40B4-BE49-F238E27FC236}">
                  <a16:creationId xmlns="" xmlns:a16="http://schemas.microsoft.com/office/drawing/2014/main" id="{7D723AC1-C332-4224-B119-7AFD4403AFC0}"/>
                </a:ext>
              </a:extLst>
            </p:cNvPr>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 xmlns:a16="http://schemas.microsoft.com/office/drawing/2014/main" id="{8E36387B-F730-46A3-B5DC-2CBCAB54B951}"/>
                </a:ext>
              </a:extLst>
            </p:cNvPr>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9D81745B-1703-492B-8F68-9F076B65B2BF}"/>
                </a:ext>
              </a:extLst>
            </p:cNvPr>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 xmlns:a16="http://schemas.microsoft.com/office/drawing/2014/main" id="{1AB5104B-B252-4B4D-8B59-A20D2BD339BF}"/>
                </a:ext>
              </a:extLst>
            </p:cNvPr>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 xmlns:a16="http://schemas.microsoft.com/office/drawing/2014/main" id="{873D38CF-A20D-473B-8EDE-4239AA6FE21D}"/>
                </a:ext>
              </a:extLst>
            </p:cNvPr>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 xmlns:a16="http://schemas.microsoft.com/office/drawing/2014/main" id="{63BB61C7-C0DC-4386-8AF3-A691B1AD5D08}"/>
                </a:ext>
              </a:extLst>
            </p:cNvPr>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 xmlns:a16="http://schemas.microsoft.com/office/drawing/2014/main" id="{77D467B8-587B-41C9-AFB2-487C5B0FA24D}"/>
                </a:ext>
              </a:extLst>
            </p:cNvPr>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 xmlns:a16="http://schemas.microsoft.com/office/drawing/2014/main" id="{93745F24-C24D-42EC-9113-1C8ABB2E533F}"/>
                </a:ext>
              </a:extLst>
            </p:cNvPr>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 xmlns:a16="http://schemas.microsoft.com/office/drawing/2014/main" id="{A8DEEBE3-8514-4BA5-A63F-5B3E9EA9BB45}"/>
                </a:ext>
              </a:extLst>
            </p:cNvPr>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 xmlns:a16="http://schemas.microsoft.com/office/drawing/2014/main" id="{E4F1259C-2ED0-48BB-BC1E-D1CD9FD5F88A}"/>
                </a:ext>
              </a:extLst>
            </p:cNvPr>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 xmlns:a16="http://schemas.microsoft.com/office/drawing/2014/main" id="{E5AB024E-FA4E-41C9-952F-87DEB2852BB2}"/>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заголовка</a:t>
            </a:r>
            <a:endParaRPr lang="en-US" altLang="ru-RU"/>
          </a:p>
        </p:txBody>
      </p:sp>
      <p:sp>
        <p:nvSpPr>
          <p:cNvPr id="1028" name="Text Placeholder 2">
            <a:extLst>
              <a:ext uri="{FF2B5EF4-FFF2-40B4-BE49-F238E27FC236}">
                <a16:creationId xmlns="" xmlns:a16="http://schemas.microsoft.com/office/drawing/2014/main" id="{96C117AC-8A5C-4B45-BA81-7252C39414F7}"/>
              </a:ext>
            </a:extLst>
          </p:cNvPr>
          <p:cNvSpPr>
            <a:spLocks noGrp="1" noChangeArrowheads="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4" name="Date Placeholder 3">
            <a:extLst>
              <a:ext uri="{FF2B5EF4-FFF2-40B4-BE49-F238E27FC236}">
                <a16:creationId xmlns="" xmlns:a16="http://schemas.microsoft.com/office/drawing/2014/main" id="{97C943D5-51B6-4C01-842C-5D4A88D66BE9}"/>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49FEAB2-CCD1-4347-B3BA-7339DF9CBC04}" type="datetimeFigureOut">
              <a:rPr lang="ru-RU"/>
              <a:pPr>
                <a:defRPr/>
              </a:pPr>
              <a:t>21.01.2021</a:t>
            </a:fld>
            <a:endParaRPr lang="ru-RU"/>
          </a:p>
        </p:txBody>
      </p:sp>
      <p:sp>
        <p:nvSpPr>
          <p:cNvPr id="5" name="Footer Placeholder 4">
            <a:extLst>
              <a:ext uri="{FF2B5EF4-FFF2-40B4-BE49-F238E27FC236}">
                <a16:creationId xmlns="" xmlns:a16="http://schemas.microsoft.com/office/drawing/2014/main" id="{86346937-6CF0-4F5F-8FD1-10DE14585C50}"/>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6" name="Slide Number Placeholder 5">
            <a:extLst>
              <a:ext uri="{FF2B5EF4-FFF2-40B4-BE49-F238E27FC236}">
                <a16:creationId xmlns="" xmlns:a16="http://schemas.microsoft.com/office/drawing/2014/main" id="{35CD52D8-7993-42A5-84F0-EFFC0B3D3B4A}"/>
              </a:ext>
            </a:extLst>
          </p:cNvPr>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pPr>
              <a:defRPr/>
            </a:pPr>
            <a:fld id="{CA276A7D-4A08-4782-B1B4-39A4F6AC938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Lst>
  <p:transition spd="slow">
    <p:wipe dir="r"/>
  </p:transition>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Corbel" pitchFamily="34" charset="0"/>
        </a:defRPr>
      </a:lvl2pPr>
      <a:lvl3pPr algn="l" defTabSz="457200" rtl="0" eaLnBrk="0" fontAlgn="base" hangingPunct="0">
        <a:spcBef>
          <a:spcPct val="0"/>
        </a:spcBef>
        <a:spcAft>
          <a:spcPct val="0"/>
        </a:spcAft>
        <a:defRPr sz="3600">
          <a:solidFill>
            <a:schemeClr val="accent1"/>
          </a:solidFill>
          <a:latin typeface="Corbel" pitchFamily="34" charset="0"/>
        </a:defRPr>
      </a:lvl3pPr>
      <a:lvl4pPr algn="l" defTabSz="457200" rtl="0" eaLnBrk="0" fontAlgn="base" hangingPunct="0">
        <a:spcBef>
          <a:spcPct val="0"/>
        </a:spcBef>
        <a:spcAft>
          <a:spcPct val="0"/>
        </a:spcAft>
        <a:defRPr sz="3600">
          <a:solidFill>
            <a:schemeClr val="accent1"/>
          </a:solidFill>
          <a:latin typeface="Corbel" pitchFamily="34" charset="0"/>
        </a:defRPr>
      </a:lvl4pPr>
      <a:lvl5pPr algn="l" defTabSz="457200" rtl="0" eaLnBrk="0" fontAlgn="base" hangingPunct="0">
        <a:spcBef>
          <a:spcPct val="0"/>
        </a:spcBef>
        <a:spcAft>
          <a:spcPct val="0"/>
        </a:spcAft>
        <a:defRPr sz="3600">
          <a:solidFill>
            <a:schemeClr val="accent1"/>
          </a:solidFill>
          <a:latin typeface="Corbe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5AF3D20-60EF-4644-98DB-B0360527EBC7}"/>
              </a:ext>
            </a:extLst>
          </p:cNvPr>
          <p:cNvSpPr>
            <a:spLocks noGrp="1"/>
          </p:cNvSpPr>
          <p:nvPr>
            <p:ph type="ctrTitle"/>
          </p:nvPr>
        </p:nvSpPr>
        <p:spPr>
          <a:xfrm>
            <a:off x="684213" y="1052513"/>
            <a:ext cx="6697662" cy="1152525"/>
          </a:xfrm>
        </p:spPr>
        <p:txBody>
          <a:bodyPr rtlCol="0">
            <a:normAutofit fontScale="90000"/>
          </a:bodyPr>
          <a:lstStyle/>
          <a:p>
            <a:pPr algn="ctr" eaLnBrk="1" fontAlgn="auto" hangingPunct="1">
              <a:spcAft>
                <a:spcPts val="0"/>
              </a:spcAft>
              <a:defRPr/>
            </a:pPr>
            <a:r>
              <a:rPr lang="ru-RU" dirty="0">
                <a:solidFill>
                  <a:schemeClr val="accent1">
                    <a:lumMod val="50000"/>
                  </a:schemeClr>
                </a:solidFill>
                <a:latin typeface="Arial" pitchFamily="34" charset="0"/>
                <a:cs typeface="Arial" pitchFamily="34" charset="0"/>
              </a:rPr>
              <a:t/>
            </a:r>
            <a:br>
              <a:rPr lang="ru-RU" dirty="0">
                <a:solidFill>
                  <a:schemeClr val="accent1">
                    <a:lumMod val="50000"/>
                  </a:schemeClr>
                </a:solidFill>
                <a:latin typeface="Arial" pitchFamily="34" charset="0"/>
                <a:cs typeface="Arial" pitchFamily="34" charset="0"/>
              </a:rPr>
            </a:br>
            <a:r>
              <a:rPr lang="ru-RU" b="1" dirty="0">
                <a:solidFill>
                  <a:schemeClr val="accent1">
                    <a:lumMod val="75000"/>
                  </a:schemeClr>
                </a:solidFill>
                <a:latin typeface="Arial" pitchFamily="34" charset="0"/>
                <a:cs typeface="Arial" pitchFamily="34" charset="0"/>
              </a:rPr>
              <a:t> </a:t>
            </a:r>
            <a:endParaRPr lang="ru-RU" sz="3100" b="1" dirty="0">
              <a:solidFill>
                <a:schemeClr val="accent1">
                  <a:lumMod val="75000"/>
                </a:schemeClr>
              </a:solidFill>
              <a:latin typeface="Arial" pitchFamily="34" charset="0"/>
              <a:cs typeface="Arial" pitchFamily="34" charset="0"/>
            </a:endParaRPr>
          </a:p>
        </p:txBody>
      </p:sp>
      <p:sp>
        <p:nvSpPr>
          <p:cNvPr id="3" name="Подзаголовок 2">
            <a:extLst>
              <a:ext uri="{FF2B5EF4-FFF2-40B4-BE49-F238E27FC236}">
                <a16:creationId xmlns="" xmlns:a16="http://schemas.microsoft.com/office/drawing/2014/main" id="{02FBF0F9-F037-4604-8F2F-9DCCC0ABBE8F}"/>
              </a:ext>
            </a:extLst>
          </p:cNvPr>
          <p:cNvSpPr>
            <a:spLocks noGrp="1"/>
          </p:cNvSpPr>
          <p:nvPr>
            <p:ph type="subTitle" idx="1"/>
          </p:nvPr>
        </p:nvSpPr>
        <p:spPr>
          <a:xfrm>
            <a:off x="179512" y="1988840"/>
            <a:ext cx="7488187" cy="2232025"/>
          </a:xfrm>
        </p:spPr>
        <p:txBody>
          <a:bodyPr rtlCol="0">
            <a:noAutofit/>
          </a:bodyPr>
          <a:lstStyle/>
          <a:p>
            <a:pPr algn="ctr" eaLnBrk="1" fontAlgn="auto" hangingPunct="1">
              <a:spcAft>
                <a:spcPts val="0"/>
              </a:spcAft>
              <a:defRPr/>
            </a:pPr>
            <a:r>
              <a:rPr lang="ru-RU" sz="4000" b="1" dirty="0">
                <a:solidFill>
                  <a:srgbClr val="00B050"/>
                </a:solidFill>
              </a:rPr>
              <a:t>QR-код – новый способ  </a:t>
            </a:r>
            <a:r>
              <a:rPr lang="ru-RU" sz="4000" b="1" dirty="0" err="1">
                <a:solidFill>
                  <a:srgbClr val="00B050"/>
                </a:solidFill>
              </a:rPr>
              <a:t>оптимизизации</a:t>
            </a:r>
            <a:r>
              <a:rPr lang="ru-RU" sz="4000" b="1" dirty="0">
                <a:solidFill>
                  <a:srgbClr val="00B050"/>
                </a:solidFill>
              </a:rPr>
              <a:t> работы с родителями</a:t>
            </a:r>
            <a:endParaRPr lang="ru-RU" sz="4000" dirty="0">
              <a:solidFill>
                <a:srgbClr val="00B050"/>
              </a:solidFill>
            </a:endParaRPr>
          </a:p>
          <a:p>
            <a:pPr algn="ctr" eaLnBrk="1" fontAlgn="auto" hangingPunct="1">
              <a:spcAft>
                <a:spcPts val="0"/>
              </a:spcAft>
              <a:defRPr/>
            </a:pPr>
            <a:endParaRPr lang="ru-RU" sz="4000" dirty="0">
              <a:solidFill>
                <a:srgbClr val="00B0F0"/>
              </a:solidFill>
              <a:latin typeface="21 Cent" pitchFamily="5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Детская электронная </a:t>
            </a:r>
            <a:r>
              <a:rPr lang="ru-RU" b="1" dirty="0" smtClean="0"/>
              <a:t>библиотека</a:t>
            </a:r>
            <a:endParaRPr lang="ru-RU" dirty="0"/>
          </a:p>
        </p:txBody>
      </p:sp>
      <p:sp>
        <p:nvSpPr>
          <p:cNvPr id="3" name="Прямоугольник 2"/>
          <p:cNvSpPr/>
          <p:nvPr/>
        </p:nvSpPr>
        <p:spPr>
          <a:xfrm>
            <a:off x="467544" y="2420888"/>
            <a:ext cx="7128792" cy="3416320"/>
          </a:xfrm>
          <a:prstGeom prst="rect">
            <a:avLst/>
          </a:prstGeom>
        </p:spPr>
        <p:txBody>
          <a:bodyPr wrap="square">
            <a:spAutoFit/>
          </a:bodyPr>
          <a:lstStyle/>
          <a:p>
            <a:r>
              <a:rPr lang="ru-RU" b="1" dirty="0"/>
              <a:t>Детская электронная библиотека. </a:t>
            </a:r>
            <a:r>
              <a:rPr lang="ru-RU" dirty="0"/>
              <a:t>На этом стенде педагоги </a:t>
            </a:r>
            <a:r>
              <a:rPr lang="ru-RU" dirty="0" smtClean="0"/>
              <a:t>разместили </a:t>
            </a:r>
            <a:r>
              <a:rPr lang="ru-RU" dirty="0"/>
              <a:t>иллюстрации из известных сказок, мультфильмов для детей младшего, среднего и старшего дошкольного возраста. По QR-коду родители могут открыть текст сказки и прочитать ее ребенку, включить </a:t>
            </a:r>
            <a:r>
              <a:rPr lang="ru-RU" dirty="0" err="1"/>
              <a:t>аудиосказку</a:t>
            </a:r>
            <a:r>
              <a:rPr lang="ru-RU" dirty="0"/>
              <a:t> или запустить видео. Таким образом, с помощью QR-кодов можно закодировать детские художественные произведения в текстовом формате, а также ссылки на аудиокниги и мультфильмы.</a:t>
            </a:r>
          </a:p>
          <a:p>
            <a:r>
              <a:rPr lang="ru-RU" dirty="0"/>
              <a:t>Детская электронная библиотека пользуется популярностью у родителей. Дети могут самостоятельно перейти по ссылке на мультфильм или послушать </a:t>
            </a:r>
            <a:r>
              <a:rPr lang="ru-RU" dirty="0" err="1"/>
              <a:t>аудиорассказ</a:t>
            </a:r>
            <a:r>
              <a:rPr lang="ru-RU" dirty="0"/>
              <a:t>, пока мама управляет автомобилем по дороге из детского сада домой.</a:t>
            </a:r>
          </a:p>
        </p:txBody>
      </p:sp>
    </p:spTree>
    <p:extLst>
      <p:ext uri="{BB962C8B-B14F-4D97-AF65-F5344CB8AC3E}">
        <p14:creationId xmlns:p14="http://schemas.microsoft.com/office/powerpoint/2010/main" val="267124536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Интерактивная выставка репродукций картин</a:t>
            </a:r>
            <a:endParaRPr lang="ru-RU" dirty="0"/>
          </a:p>
        </p:txBody>
      </p:sp>
      <p:sp>
        <p:nvSpPr>
          <p:cNvPr id="3" name="Прямоугольник 2"/>
          <p:cNvSpPr/>
          <p:nvPr/>
        </p:nvSpPr>
        <p:spPr>
          <a:xfrm>
            <a:off x="179512" y="2060848"/>
            <a:ext cx="7632848" cy="3139321"/>
          </a:xfrm>
          <a:prstGeom prst="rect">
            <a:avLst/>
          </a:prstGeom>
        </p:spPr>
        <p:txBody>
          <a:bodyPr wrap="square">
            <a:spAutoFit/>
          </a:bodyPr>
          <a:lstStyle/>
          <a:p>
            <a:r>
              <a:rPr lang="ru-RU" b="1" dirty="0"/>
              <a:t>Интерактивная выставка репродукций картин.</a:t>
            </a:r>
            <a:r>
              <a:rPr lang="ru-RU" dirty="0"/>
              <a:t> Большую часть времени родители проводят на работе и зачастую не имеют возможности посещать с ребенком музеи и художественные выставки. В интерактивном художественном салоне </a:t>
            </a:r>
            <a:r>
              <a:rPr lang="ru-RU" dirty="0" smtClean="0"/>
              <a:t>родители </a:t>
            </a:r>
            <a:r>
              <a:rPr lang="ru-RU" dirty="0"/>
              <a:t>вместе с детьми знакомятся с произведениями живописи виртуально.</a:t>
            </a:r>
          </a:p>
          <a:p>
            <a:r>
              <a:rPr lang="ru-RU" dirty="0"/>
              <a:t>Педагоги раз в месяц обновляют репродукции на стенде с учетом времени года и тематических мероприятий. Каждый экспонат выставки имеет QR-код, по которому родители узнают интересные факты о картине: кто ее автор, в какой технике и когда она была написана, что вдохновило художника на ее создание. Эту информацию родители обсуждают вместе с ребенком по дороге домой, вечером и на выходных в кругу семьи.</a:t>
            </a:r>
          </a:p>
        </p:txBody>
      </p:sp>
    </p:spTree>
    <p:extLst>
      <p:ext uri="{BB962C8B-B14F-4D97-AF65-F5344CB8AC3E}">
        <p14:creationId xmlns:p14="http://schemas.microsoft.com/office/powerpoint/2010/main" val="2593045162"/>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Кулинарная книга полезных рецептов</a:t>
            </a:r>
            <a:endParaRPr lang="ru-RU" dirty="0"/>
          </a:p>
        </p:txBody>
      </p:sp>
      <p:sp>
        <p:nvSpPr>
          <p:cNvPr id="3" name="Прямоугольник 2"/>
          <p:cNvSpPr/>
          <p:nvPr/>
        </p:nvSpPr>
        <p:spPr>
          <a:xfrm>
            <a:off x="1187624" y="2204864"/>
            <a:ext cx="3816424" cy="3416320"/>
          </a:xfrm>
          <a:prstGeom prst="rect">
            <a:avLst/>
          </a:prstGeom>
        </p:spPr>
        <p:txBody>
          <a:bodyPr wrap="square">
            <a:spAutoFit/>
          </a:bodyPr>
          <a:lstStyle/>
          <a:p>
            <a:r>
              <a:rPr lang="ru-RU" b="1" dirty="0"/>
              <a:t>Кулинарная книга полезных рецептов.</a:t>
            </a:r>
            <a:r>
              <a:rPr lang="ru-RU" dirty="0"/>
              <a:t> Стенд у пищеблока можно оформить в виде книги рецептов. Разместите рядом с ежедневным меню </a:t>
            </a:r>
            <a:r>
              <a:rPr lang="ru-RU" dirty="0" err="1"/>
              <a:t>флаеры</a:t>
            </a:r>
            <a:r>
              <a:rPr lang="ru-RU" dirty="0"/>
              <a:t> с QR-кодами рецептов любимых блюд детей. Родителям будет интересно узнать, каким блюдам дети отдают предпочтение в детском саду. Предложите родителям поделиться семейными рецептами и закодировать их для стенда.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70000"/>
            <a:ext cx="3128544" cy="5561856"/>
          </a:xfrm>
          <a:prstGeom prst="rect">
            <a:avLst/>
          </a:prstGeom>
        </p:spPr>
      </p:pic>
    </p:spTree>
    <p:extLst>
      <p:ext uri="{BB962C8B-B14F-4D97-AF65-F5344CB8AC3E}">
        <p14:creationId xmlns:p14="http://schemas.microsoft.com/office/powerpoint/2010/main" val="4240446"/>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904E7F-6A6F-48B3-8D5A-F15C0461B11C}"/>
              </a:ext>
            </a:extLst>
          </p:cNvPr>
          <p:cNvSpPr>
            <a:spLocks noGrp="1"/>
          </p:cNvSpPr>
          <p:nvPr>
            <p:ph type="title"/>
          </p:nvPr>
        </p:nvSpPr>
        <p:spPr>
          <a:xfrm>
            <a:off x="323850" y="609600"/>
            <a:ext cx="7056438" cy="1320800"/>
          </a:xfrm>
        </p:spPr>
        <p:txBody>
          <a:bodyPr rtlCol="0">
            <a:noAutofit/>
          </a:bodyPr>
          <a:lstStyle/>
          <a:p>
            <a:pPr algn="ctr" eaLnBrk="1" fontAlgn="auto" hangingPunct="1">
              <a:spcAft>
                <a:spcPts val="0"/>
              </a:spcAft>
              <a:defRPr/>
            </a:pPr>
            <a:r>
              <a:rPr lang="ru-RU" sz="3200" b="1" dirty="0" smtClean="0"/>
              <a:t>Фотовыставка </a:t>
            </a:r>
            <a:r>
              <a:rPr lang="ru-RU" sz="3200" b="1" dirty="0"/>
              <a:t>о </a:t>
            </a:r>
            <a:r>
              <a:rPr lang="ru-RU" sz="3200" b="1" dirty="0" smtClean="0"/>
              <a:t> городе Стерлитамак</a:t>
            </a:r>
            <a:endParaRPr lang="ru-RU" sz="3200" b="1" dirty="0">
              <a:solidFill>
                <a:schemeClr val="accent2">
                  <a:lumMod val="75000"/>
                </a:schemeClr>
              </a:solidFill>
              <a:latin typeface="Arial" pitchFamily="34" charset="0"/>
              <a:cs typeface="Arial" pitchFamily="34" charset="0"/>
            </a:endParaRPr>
          </a:p>
        </p:txBody>
      </p:sp>
      <p:sp>
        <p:nvSpPr>
          <p:cNvPr id="16388" name="Содержимое 4">
            <a:extLst>
              <a:ext uri="{FF2B5EF4-FFF2-40B4-BE49-F238E27FC236}">
                <a16:creationId xmlns="" xmlns:a16="http://schemas.microsoft.com/office/drawing/2014/main" id="{B3A8C4C7-21E1-400E-B99D-F8C9345B1A1C}"/>
              </a:ext>
            </a:extLst>
          </p:cNvPr>
          <p:cNvSpPr>
            <a:spLocks noGrp="1"/>
          </p:cNvSpPr>
          <p:nvPr>
            <p:ph sz="half" idx="1"/>
          </p:nvPr>
        </p:nvSpPr>
        <p:spPr>
          <a:xfrm>
            <a:off x="179512" y="2160588"/>
            <a:ext cx="3671763" cy="3881437"/>
          </a:xfrm>
        </p:spPr>
        <p:txBody>
          <a:bodyPr rtlCol="0">
            <a:normAutofit fontScale="55000" lnSpcReduction="20000"/>
          </a:bodyPr>
          <a:lstStyle/>
          <a:p>
            <a:pPr eaLnBrk="1" fontAlgn="auto" hangingPunct="1">
              <a:spcAft>
                <a:spcPts val="0"/>
              </a:spcAft>
              <a:buFont typeface="Wingdings" panose="05000000000000000000" pitchFamily="2" charset="2"/>
              <a:buNone/>
              <a:defRPr/>
            </a:pPr>
            <a:endParaRPr lang="ru-RU" altLang="ru-RU"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spcAft>
                <a:spcPts val="0"/>
              </a:spcAft>
              <a:buFont typeface="Wingdings" panose="05000000000000000000" pitchFamily="2" charset="2"/>
              <a:buChar char="Ø"/>
              <a:defRPr/>
            </a:pPr>
            <a:endParaRPr lang="ru-RU" altLang="ru-RU"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spcAft>
                <a:spcPts val="0"/>
              </a:spcAft>
              <a:buFont typeface="Wingdings" panose="05000000000000000000" pitchFamily="2" charset="2"/>
              <a:buChar char="Ø"/>
              <a:defRPr/>
            </a:pPr>
            <a:r>
              <a:rPr lang="ru-RU" sz="2900" dirty="0" smtClean="0"/>
              <a:t> </a:t>
            </a:r>
            <a:r>
              <a:rPr lang="ru-RU" sz="2900" dirty="0"/>
              <a:t>Региональный компонент – это часть содержания образовательного процесса, которую педагоги должны отражать в своей работе с детьми и развивающей предметно-пространственной среде детского сада. В рамках работы по региональному компоненту педагоги могут оформить фотовыставку, чтобы знакомить детей и родителей с культурными, историческими, природными, этнографическими особенностями своего региона. </a:t>
            </a:r>
          </a:p>
          <a:p>
            <a:pPr eaLnBrk="1" fontAlgn="auto" hangingPunct="1">
              <a:spcAft>
                <a:spcPts val="0"/>
              </a:spcAft>
              <a:buFont typeface="Wingdings" panose="05000000000000000000" pitchFamily="2" charset="2"/>
              <a:buChar char="Ø"/>
              <a:defRPr/>
            </a:pPr>
            <a:endParaRPr lang="ru-RU" altLang="ru-RU"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Объект 5" descr="C:\Users\Галечка\Desktop\вечн.jpg"/>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556792"/>
            <a:ext cx="3087687" cy="2058458"/>
          </a:xfrm>
          <a:prstGeom prst="rect">
            <a:avLst/>
          </a:prstGeom>
          <a:noFill/>
          <a:ln>
            <a:noFill/>
          </a:ln>
        </p:spPr>
      </p:pic>
      <p:pic>
        <p:nvPicPr>
          <p:cNvPr id="7" name="Рисунок 6" descr="C:\Users\Галечка\Desktop\qr-code (2).gif"/>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894650"/>
            <a:ext cx="3197721" cy="2147375"/>
          </a:xfrm>
          <a:prstGeom prst="rect">
            <a:avLst/>
          </a:prstGeom>
          <a:noFill/>
          <a:ln>
            <a:noFill/>
          </a:ln>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 xmlns:a16="http://schemas.microsoft.com/office/drawing/2014/main" id="{51D1296D-498A-4675-B05D-EEA23D1AC0AF}"/>
              </a:ext>
            </a:extLst>
          </p:cNvPr>
          <p:cNvSpPr>
            <a:spLocks noGrp="1"/>
          </p:cNvSpPr>
          <p:nvPr>
            <p:ph type="title"/>
          </p:nvPr>
        </p:nvSpPr>
        <p:spPr>
          <a:xfrm>
            <a:off x="468313" y="609600"/>
            <a:ext cx="6348412" cy="1739900"/>
          </a:xfrm>
        </p:spPr>
        <p:txBody>
          <a:bodyPr/>
          <a:lstStyle/>
          <a:p>
            <a:pPr eaLnBrk="1" hangingPunct="1">
              <a:defRPr/>
            </a:pPr>
            <a:r>
              <a:rPr lang="ru-RU" sz="2000" b="1" dirty="0"/>
              <a:t>Кулинарная книга полезных рецептов.</a:t>
            </a:r>
            <a:r>
              <a:rPr lang="ru-RU" sz="2000" dirty="0"/>
              <a:t> Стенд у пищеблока можно </a:t>
            </a:r>
            <a:r>
              <a:rPr lang="ru-RU" sz="2000" dirty="0" smtClean="0"/>
              <a:t>оформили </a:t>
            </a:r>
            <a:r>
              <a:rPr lang="ru-RU" sz="2000" dirty="0"/>
              <a:t>в виде книги рецептов. Разместите рядом с ежедневным меню </a:t>
            </a:r>
            <a:r>
              <a:rPr lang="ru-RU" sz="2000" dirty="0" err="1"/>
              <a:t>флаеры</a:t>
            </a:r>
            <a:r>
              <a:rPr lang="ru-RU" sz="2000" dirty="0"/>
              <a:t> с QR-кодами рецептов любимых блюд детей. Родителям будет интересно узнать, каким блюдам дети отдают предпочтение в детском саду. </a:t>
            </a:r>
            <a:r>
              <a:rPr lang="ru-RU" sz="2000" dirty="0" smtClean="0"/>
              <a:t>Предлагаем  </a:t>
            </a:r>
            <a:r>
              <a:rPr lang="ru-RU" sz="2000" dirty="0"/>
              <a:t>родителям поделиться семейными рецептами и закодировать их для стенда. </a:t>
            </a:r>
            <a:br>
              <a:rPr lang="ru-RU" sz="2000" dirty="0"/>
            </a:br>
            <a:r>
              <a:rPr lang="ru-RU" altLang="ru-RU" dirty="0"/>
              <a:t/>
            </a:r>
            <a:br>
              <a:rPr lang="ru-RU" altLang="ru-RU" dirty="0"/>
            </a:br>
            <a:endParaRPr lang="ru-RU" alt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2852936"/>
            <a:ext cx="5148064" cy="3861048"/>
          </a:xfrm>
          <a:prstGeom prst="rect">
            <a:avLst/>
          </a:prstGeom>
        </p:spPr>
      </p:pic>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Алгоритм, как кодировать документы</a:t>
            </a:r>
            <a:endParaRPr lang="ru-RU" dirty="0"/>
          </a:p>
        </p:txBody>
      </p:sp>
      <p:pic>
        <p:nvPicPr>
          <p:cNvPr id="4" name="Рисунок 3"/>
          <p:cNvPicPr>
            <a:picLocks noChangeAspect="1"/>
          </p:cNvPicPr>
          <p:nvPr/>
        </p:nvPicPr>
        <p:blipFill rotWithShape="1">
          <a:blip r:embed="rId2"/>
          <a:srcRect l="33463" t="26792" r="34262" b="12200"/>
          <a:stretch/>
        </p:blipFill>
        <p:spPr>
          <a:xfrm>
            <a:off x="171037" y="1844824"/>
            <a:ext cx="4472971" cy="4756048"/>
          </a:xfrm>
          <a:prstGeom prst="rect">
            <a:avLst/>
          </a:prstGeom>
        </p:spPr>
      </p:pic>
      <p:pic>
        <p:nvPicPr>
          <p:cNvPr id="5" name="Рисунок 4"/>
          <p:cNvPicPr>
            <a:picLocks noChangeAspect="1"/>
          </p:cNvPicPr>
          <p:nvPr/>
        </p:nvPicPr>
        <p:blipFill rotWithShape="1">
          <a:blip r:embed="rId3"/>
          <a:srcRect l="32675" t="15001" r="35037" b="10801"/>
          <a:stretch/>
        </p:blipFill>
        <p:spPr>
          <a:xfrm>
            <a:off x="4932040" y="1930400"/>
            <a:ext cx="3607193" cy="4662957"/>
          </a:xfrm>
          <a:prstGeom prst="rect">
            <a:avLst/>
          </a:prstGeom>
        </p:spPr>
      </p:pic>
    </p:spTree>
    <p:extLst>
      <p:ext uri="{BB962C8B-B14F-4D97-AF65-F5344CB8AC3E}">
        <p14:creationId xmlns:p14="http://schemas.microsoft.com/office/powerpoint/2010/main" val="357023514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dirty="0"/>
              <a:t>Где разместить QR-коды, чтобы родители ими пользовались</a:t>
            </a:r>
            <a:r>
              <a:rPr lang="ru-RU" b="1" dirty="0"/>
              <a:t/>
            </a:r>
            <a:br>
              <a:rPr lang="ru-RU" b="1" dirty="0"/>
            </a:br>
            <a:endParaRPr lang="ru-RU" dirty="0"/>
          </a:p>
        </p:txBody>
      </p:sp>
      <p:sp>
        <p:nvSpPr>
          <p:cNvPr id="3" name="Прямоугольник 2"/>
          <p:cNvSpPr/>
          <p:nvPr/>
        </p:nvSpPr>
        <p:spPr>
          <a:xfrm>
            <a:off x="755576" y="1950711"/>
            <a:ext cx="6534472" cy="2862322"/>
          </a:xfrm>
          <a:prstGeom prst="rect">
            <a:avLst/>
          </a:prstGeom>
        </p:spPr>
        <p:txBody>
          <a:bodyPr wrap="square">
            <a:spAutoFit/>
          </a:bodyPr>
          <a:lstStyle/>
          <a:p>
            <a:r>
              <a:rPr lang="ru-RU" b="1" dirty="0"/>
              <a:t>Где разместить QR-коды, чтобы родители ими пользовались</a:t>
            </a:r>
          </a:p>
          <a:p>
            <a:r>
              <a:rPr lang="ru-RU" dirty="0"/>
              <a:t>В летний период при условии хорошей погоды можно расположить выносной стенд с закодированной в QR-кодах информацией перед входом в детский сад. В остальное время используйте для этого стенды в общем холле, в раздевальных групп, около пищеблока, кабинета заведующего и методического кабинета. Система QR-кодов понравится не только родителям воспитанников, но и тем родителям, кто только собирается привести ребенка в детский сад и ничего не знает о педагогах и образовательной программе.</a:t>
            </a:r>
          </a:p>
        </p:txBody>
      </p:sp>
    </p:spTree>
    <p:extLst>
      <p:ext uri="{BB962C8B-B14F-4D97-AF65-F5344CB8AC3E}">
        <p14:creationId xmlns:p14="http://schemas.microsoft.com/office/powerpoint/2010/main" val="33936092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620688"/>
            <a:ext cx="6347714" cy="1320800"/>
          </a:xfrm>
        </p:spPr>
        <p:txBody>
          <a:bodyPr/>
          <a:lstStyle/>
          <a:p>
            <a:pPr algn="ctr"/>
            <a:r>
              <a:rPr lang="ru-RU" b="1" dirty="0" smtClean="0"/>
              <a:t>Удобно</a:t>
            </a:r>
            <a:r>
              <a:rPr lang="ru-RU" b="1" dirty="0" smtClean="0"/>
              <a:t>, быстро </a:t>
            </a:r>
            <a:r>
              <a:rPr lang="ru-RU" b="1" dirty="0" smtClean="0"/>
              <a:t>и полезно</a:t>
            </a:r>
            <a:endParaRPr lang="ru-RU" b="1" dirty="0"/>
          </a:p>
        </p:txBody>
      </p:sp>
      <p:sp>
        <p:nvSpPr>
          <p:cNvPr id="3" name="Прямоугольник 2"/>
          <p:cNvSpPr/>
          <p:nvPr/>
        </p:nvSpPr>
        <p:spPr>
          <a:xfrm>
            <a:off x="683568" y="1412776"/>
            <a:ext cx="7200800" cy="5262979"/>
          </a:xfrm>
          <a:prstGeom prst="rect">
            <a:avLst/>
          </a:prstGeom>
        </p:spPr>
        <p:txBody>
          <a:bodyPr wrap="square">
            <a:spAutoFit/>
          </a:bodyPr>
          <a:lstStyle/>
          <a:p>
            <a:r>
              <a:rPr lang="ru-RU" sz="2400" dirty="0" smtClean="0">
                <a:solidFill>
                  <a:srgbClr val="00B050"/>
                </a:solidFill>
              </a:rPr>
              <a:t> Обращаем </a:t>
            </a:r>
            <a:r>
              <a:rPr lang="ru-RU" sz="2400" dirty="0">
                <a:solidFill>
                  <a:srgbClr val="00B050"/>
                </a:solidFill>
              </a:rPr>
              <a:t>внимание родителей на наличие данной кодовой системы в детском саду и </a:t>
            </a:r>
            <a:r>
              <a:rPr lang="ru-RU" sz="2400" dirty="0" smtClean="0">
                <a:solidFill>
                  <a:srgbClr val="00B050"/>
                </a:solidFill>
              </a:rPr>
              <a:t>учим </a:t>
            </a:r>
            <a:r>
              <a:rPr lang="ru-RU" sz="2400" dirty="0">
                <a:solidFill>
                  <a:srgbClr val="00B050"/>
                </a:solidFill>
              </a:rPr>
              <a:t>их считывать коды. Для этого нужно скачать на Play Market / App Store и установить на смартфон приложение QRCode. Дальше – элементарно. Откройте программу и наведите объектив камеры на код. Вот и все, информация получена. Если закодирован текст, при сканировании на экране смартфона появится текст для чтения. При кодировании информации с сайта, на экране будет доступна ссылка, по которой необходимо пройти, чтобы получить полную информацию. Во многих телефонах программа для распознавания кодов уже встроена.</a:t>
            </a:r>
          </a:p>
        </p:txBody>
      </p:sp>
    </p:spTree>
    <p:extLst>
      <p:ext uri="{BB962C8B-B14F-4D97-AF65-F5344CB8AC3E}">
        <p14:creationId xmlns:p14="http://schemas.microsoft.com/office/powerpoint/2010/main" val="23715161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rgbClr val="00B050"/>
                </a:solidFill>
              </a:rPr>
              <a:t>Актуальность </a:t>
            </a:r>
            <a:endParaRPr lang="ru-RU" b="1" dirty="0">
              <a:solidFill>
                <a:srgbClr val="00B050"/>
              </a:solidFill>
            </a:endParaRPr>
          </a:p>
        </p:txBody>
      </p:sp>
      <p:sp>
        <p:nvSpPr>
          <p:cNvPr id="3" name="Объект 2"/>
          <p:cNvSpPr>
            <a:spLocks noGrp="1"/>
          </p:cNvSpPr>
          <p:nvPr>
            <p:ph idx="1"/>
          </p:nvPr>
        </p:nvSpPr>
        <p:spPr>
          <a:xfrm>
            <a:off x="609600" y="1270000"/>
            <a:ext cx="6348413" cy="3881437"/>
          </a:xfrm>
        </p:spPr>
        <p:txBody>
          <a:bodyPr/>
          <a:lstStyle/>
          <a:p>
            <a:r>
              <a:rPr lang="ru-RU" dirty="0"/>
              <a:t>Чтобы информировать родителей о работе детского сада, консультировать их и знакомить с событиями в группах, </a:t>
            </a:r>
            <a:r>
              <a:rPr lang="ru-RU" dirty="0" err="1"/>
              <a:t>педколлективы</a:t>
            </a:r>
            <a:r>
              <a:rPr lang="ru-RU" dirty="0"/>
              <a:t> тратят массу времени на оформление сайта и стендов. Однако опрос показал, что родители предпочитают получать информацию у педагогов при личной встрече или через мессенджеры. Новый способ привлечь их внимание к сайту и стендам в детском саду – это QR-код. По нему можно с телефона и без поиска сразу попасть на страницу с нужной информацией. Читайте в статье, как создать такой код и использовать в работе с родителями. </a:t>
            </a:r>
            <a:endParaRPr lang="ru-RU" dirty="0" smtClean="0"/>
          </a:p>
          <a:p>
            <a:r>
              <a:rPr lang="ru-RU" dirty="0" smtClean="0"/>
              <a:t>Родителям </a:t>
            </a:r>
            <a:r>
              <a:rPr lang="ru-RU" dirty="0"/>
              <a:t>всегда не хватает информации. Они обращаются к воспитателям по разным вопросам, даже если ответы на них есть на стенде и сайте детского сада. Ведь информацию нужно читать, не отходя от стенда, или искать ее во вкладках на сайте, что требует времени. Родители хотят получить ровно то, что им нужно в данный момент. </a:t>
            </a:r>
            <a:r>
              <a:rPr lang="ru-RU" dirty="0">
                <a:solidFill>
                  <a:srgbClr val="FF0000"/>
                </a:solidFill>
              </a:rPr>
              <a:t>Чтобы решить эту проблему, </a:t>
            </a:r>
            <a:r>
              <a:rPr lang="ru-RU" dirty="0" smtClean="0">
                <a:solidFill>
                  <a:srgbClr val="FF0000"/>
                </a:solidFill>
              </a:rPr>
              <a:t>используем </a:t>
            </a:r>
            <a:r>
              <a:rPr lang="ru-RU" dirty="0">
                <a:solidFill>
                  <a:srgbClr val="FF0000"/>
                </a:solidFill>
              </a:rPr>
              <a:t>QR-код</a:t>
            </a:r>
            <a:r>
              <a:rPr lang="ru-RU" dirty="0"/>
              <a:t>. </a:t>
            </a:r>
          </a:p>
        </p:txBody>
      </p:sp>
    </p:spTree>
    <p:extLst>
      <p:ext uri="{BB962C8B-B14F-4D97-AF65-F5344CB8AC3E}">
        <p14:creationId xmlns:p14="http://schemas.microsoft.com/office/powerpoint/2010/main" val="147292760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QR-код </a:t>
            </a:r>
            <a:r>
              <a:rPr lang="ru-RU" dirty="0"/>
              <a:t>от англ. </a:t>
            </a:r>
            <a:r>
              <a:rPr lang="ru-RU" dirty="0" err="1"/>
              <a:t>Quick</a:t>
            </a:r>
            <a:r>
              <a:rPr lang="ru-RU" dirty="0"/>
              <a:t> </a:t>
            </a:r>
            <a:r>
              <a:rPr lang="ru-RU" dirty="0" err="1"/>
              <a:t>Response</a:t>
            </a:r>
            <a:r>
              <a:rPr lang="ru-RU" dirty="0"/>
              <a:t> </a:t>
            </a:r>
            <a:r>
              <a:rPr lang="ru-RU" dirty="0" err="1"/>
              <a:t>Code</a:t>
            </a:r>
            <a:r>
              <a:rPr lang="ru-RU" dirty="0"/>
              <a:t> – код быстрого реагирования – это двумерный </a:t>
            </a:r>
            <a:r>
              <a:rPr lang="ru-RU" dirty="0" err="1"/>
              <a:t>штрихкод</a:t>
            </a:r>
            <a:r>
              <a:rPr lang="ru-RU" dirty="0"/>
              <a:t>, который быстро считывается и распознает информацию с помощью камеры смартфона. QR-код разработала японская компания </a:t>
            </a:r>
            <a:r>
              <a:rPr lang="ru-RU" dirty="0" err="1"/>
              <a:t>Denso-Wave</a:t>
            </a:r>
            <a:r>
              <a:rPr lang="ru-RU" dirty="0"/>
              <a:t> в 1994 году. Обозначение QR </a:t>
            </a:r>
            <a:r>
              <a:rPr lang="ru-RU" dirty="0" err="1"/>
              <a:t>code</a:t>
            </a:r>
            <a:r>
              <a:rPr lang="ru-RU" dirty="0"/>
              <a:t> – зарегистрированный товарный знак DENSO </a:t>
            </a:r>
            <a:r>
              <a:rPr lang="ru-RU" dirty="0" err="1"/>
              <a:t>Corporation</a:t>
            </a:r>
            <a:r>
              <a:rPr lang="ru-RU" dirty="0"/>
              <a:t>, но использовать коды можно бесплатно, без лицензионных отчислений.</a:t>
            </a:r>
          </a:p>
        </p:txBody>
      </p:sp>
    </p:spTree>
    <p:extLst>
      <p:ext uri="{BB962C8B-B14F-4D97-AF65-F5344CB8AC3E}">
        <p14:creationId xmlns:p14="http://schemas.microsoft.com/office/powerpoint/2010/main" val="428332687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EF1B0F82-0923-4FF8-B043-64EDAEAD3FD1}"/>
              </a:ext>
            </a:extLst>
          </p:cNvPr>
          <p:cNvSpPr>
            <a:spLocks noGrp="1"/>
          </p:cNvSpPr>
          <p:nvPr>
            <p:ph type="subTitle" idx="1"/>
          </p:nvPr>
        </p:nvSpPr>
        <p:spPr>
          <a:xfrm>
            <a:off x="467545" y="1052513"/>
            <a:ext cx="6984775" cy="4783137"/>
          </a:xfrm>
        </p:spPr>
        <p:txBody>
          <a:bodyPr rtlCol="0">
            <a:normAutofit/>
          </a:bodyPr>
          <a:lstStyle/>
          <a:p>
            <a:r>
              <a:rPr lang="ru-RU" b="1" dirty="0" err="1" smtClean="0"/>
              <a:t>лями</a:t>
            </a:r>
            <a:endParaRPr lang="ru-RU" dirty="0"/>
          </a:p>
          <a:p>
            <a:pPr algn="l"/>
            <a:r>
              <a:rPr lang="ru-RU" u="sng" dirty="0">
                <a:solidFill>
                  <a:srgbClr val="0070C0"/>
                </a:solidFill>
              </a:rPr>
              <a:t>Цель</a:t>
            </a:r>
            <a:r>
              <a:rPr lang="ru-RU" dirty="0" smtClean="0">
                <a:solidFill>
                  <a:srgbClr val="0070C0"/>
                </a:solidFill>
              </a:rPr>
              <a:t>: установление </a:t>
            </a:r>
            <a:r>
              <a:rPr lang="ru-RU" dirty="0">
                <a:solidFill>
                  <a:srgbClr val="0070C0"/>
                </a:solidFill>
              </a:rPr>
              <a:t>и </a:t>
            </a:r>
            <a:r>
              <a:rPr lang="ru-RU" dirty="0" smtClean="0">
                <a:solidFill>
                  <a:srgbClr val="0070C0"/>
                </a:solidFill>
              </a:rPr>
              <a:t>развитие </a:t>
            </a:r>
            <a:r>
              <a:rPr lang="ru-RU" dirty="0">
                <a:solidFill>
                  <a:srgbClr val="0070C0"/>
                </a:solidFill>
              </a:rPr>
              <a:t>контактов между родителями, </a:t>
            </a:r>
            <a:r>
              <a:rPr lang="ru-RU" dirty="0" smtClean="0">
                <a:solidFill>
                  <a:srgbClr val="0070C0"/>
                </a:solidFill>
              </a:rPr>
              <a:t>в </a:t>
            </a:r>
            <a:r>
              <a:rPr lang="ru-RU" dirty="0">
                <a:solidFill>
                  <a:srgbClr val="0070C0"/>
                </a:solidFill>
              </a:rPr>
              <a:t>совместной деятельности и включающий в себя обмен информацией, поиск более эффективных путей социального партнерства</a:t>
            </a:r>
          </a:p>
          <a:p>
            <a:pPr algn="l"/>
            <a:r>
              <a:rPr lang="ru-RU" dirty="0">
                <a:solidFill>
                  <a:srgbClr val="0070C0"/>
                </a:solidFill>
              </a:rPr>
              <a:t>Задачи:</a:t>
            </a:r>
            <a:r>
              <a:rPr lang="ru-RU" b="1" dirty="0">
                <a:solidFill>
                  <a:srgbClr val="0070C0"/>
                </a:solidFill>
              </a:rPr>
              <a:t> </a:t>
            </a:r>
            <a:endParaRPr lang="ru-RU" dirty="0">
              <a:solidFill>
                <a:srgbClr val="0070C0"/>
              </a:solidFill>
            </a:endParaRPr>
          </a:p>
          <a:p>
            <a:pPr algn="l"/>
            <a:r>
              <a:rPr lang="ru-RU" dirty="0" smtClean="0">
                <a:solidFill>
                  <a:srgbClr val="0070C0"/>
                </a:solidFill>
              </a:rPr>
              <a:t>2.Организовать </a:t>
            </a:r>
            <a:r>
              <a:rPr lang="ru-RU" dirty="0">
                <a:solidFill>
                  <a:srgbClr val="0070C0"/>
                </a:solidFill>
              </a:rPr>
              <a:t>совместную деятельность, педагога и родителей в воспитании </a:t>
            </a:r>
            <a:r>
              <a:rPr lang="ru-RU" dirty="0" smtClean="0">
                <a:solidFill>
                  <a:srgbClr val="0070C0"/>
                </a:solidFill>
              </a:rPr>
              <a:t>детей а также учитывая дистанционные;</a:t>
            </a:r>
            <a:endParaRPr lang="ru-RU" dirty="0">
              <a:solidFill>
                <a:srgbClr val="0070C0"/>
              </a:solidFill>
            </a:endParaRPr>
          </a:p>
          <a:p>
            <a:pPr algn="l"/>
            <a:r>
              <a:rPr lang="ru-RU" dirty="0">
                <a:solidFill>
                  <a:srgbClr val="0070C0"/>
                </a:solidFill>
              </a:rPr>
              <a:t>3.Активизировать работу с родителями, находить новые пути привлечения семьи к участию в учебном и воспитательном </a:t>
            </a:r>
            <a:r>
              <a:rPr lang="ru-RU" dirty="0" smtClean="0">
                <a:solidFill>
                  <a:srgbClr val="0070C0"/>
                </a:solidFill>
              </a:rPr>
              <a:t>процессе.</a:t>
            </a:r>
            <a:endParaRPr lang="ru-RU" dirty="0">
              <a:solidFill>
                <a:srgbClr val="0070C0"/>
              </a:solidFill>
            </a:endParaRPr>
          </a:p>
          <a:p>
            <a:pPr eaLnBrk="1" fontAlgn="auto" hangingPunct="1">
              <a:spcAft>
                <a:spcPts val="0"/>
              </a:spcAft>
              <a:buFont typeface="Wingdings"/>
              <a:buNone/>
              <a:defRPr/>
            </a:pPr>
            <a:endParaRPr lang="ru-RU" dirty="0">
              <a:solidFill>
                <a:srgbClr val="0070C0"/>
              </a:solidFill>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5962" y="548680"/>
            <a:ext cx="7418784" cy="1320800"/>
          </a:xfrm>
        </p:spPr>
        <p:txBody>
          <a:bodyPr/>
          <a:lstStyle/>
          <a:p>
            <a:pPr algn="ctr"/>
            <a:r>
              <a:rPr lang="ru-RU" b="1" dirty="0"/>
              <a:t>Как сделать QR-код</a:t>
            </a:r>
          </a:p>
        </p:txBody>
      </p:sp>
      <p:sp>
        <p:nvSpPr>
          <p:cNvPr id="3" name="Объект 2"/>
          <p:cNvSpPr>
            <a:spLocks noGrp="1"/>
          </p:cNvSpPr>
          <p:nvPr>
            <p:ph idx="1"/>
          </p:nvPr>
        </p:nvSpPr>
        <p:spPr>
          <a:xfrm>
            <a:off x="251520" y="1268760"/>
            <a:ext cx="7490792" cy="3881437"/>
          </a:xfrm>
        </p:spPr>
        <p:txBody>
          <a:bodyPr/>
          <a:lstStyle/>
          <a:p>
            <a:r>
              <a:rPr lang="ru-RU" dirty="0" smtClean="0"/>
              <a:t>Чтобы </a:t>
            </a:r>
            <a:r>
              <a:rPr lang="ru-RU" dirty="0"/>
              <a:t>создать QR-код и зашифровать информацию на стенде или ссылку на документ на сайте детского сада, воспользуйтесь программой «QR </a:t>
            </a:r>
            <a:r>
              <a:rPr lang="ru-RU" dirty="0" err="1"/>
              <a:t>Coder</a:t>
            </a:r>
            <a:r>
              <a:rPr lang="ru-RU" dirty="0"/>
              <a:t> – Генератор QR-кодов». Она бесплатная и очень простая. Откройте программу, введите текст или ссылку для кодирования в свободное окно и нажмите на кнопку «создать код». Сохраните ваш код и вставьте его в любой графический редактор, например в программу </a:t>
            </a:r>
            <a:r>
              <a:rPr lang="ru-RU" dirty="0" err="1"/>
              <a:t>Paint</a:t>
            </a:r>
            <a:r>
              <a:rPr lang="ru-RU" dirty="0"/>
              <a:t>. Если вы кодируете текстовую информацию, размер текста не должен превышать 1500 знаков. В противном случае информация не закодируется.</a:t>
            </a:r>
          </a:p>
          <a:p>
            <a:r>
              <a:rPr lang="ru-RU" dirty="0"/>
              <a:t>Например, вам необходимо закодировать информацию о педагоге. Заранее подготовьте текст, затем создайте QR-код с информацией о педагоге и сохраните его для дальнейшей вставки. Откройте фото педагога в программе </a:t>
            </a:r>
            <a:r>
              <a:rPr lang="ru-RU" dirty="0" err="1"/>
              <a:t>Paint</a:t>
            </a:r>
            <a:r>
              <a:rPr lang="ru-RU" dirty="0"/>
              <a:t> и вставьте в правый нижний угол QR-код. Распечатайте фото с закодированной информацией и повесьте на стенд. Алгоритм, как закодировать локальные нормативные акты детского сада смотрите в конце статьи.</a:t>
            </a:r>
          </a:p>
          <a:p>
            <a:endParaRPr lang="ru-RU" dirty="0"/>
          </a:p>
        </p:txBody>
      </p:sp>
    </p:spTree>
    <p:extLst>
      <p:ext uri="{BB962C8B-B14F-4D97-AF65-F5344CB8AC3E}">
        <p14:creationId xmlns:p14="http://schemas.microsoft.com/office/powerpoint/2010/main" val="320932200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lgn="ctr" defTabSz="914400"/>
            <a:r>
              <a:rPr lang="ru-RU" altLang="ru-RU" b="1" dirty="0" smtClean="0">
                <a:solidFill>
                  <a:srgbClr val="00B050"/>
                </a:solidFill>
                <a:latin typeface="Arial" panose="020B0604020202020204" pitchFamily="34" charset="0"/>
              </a:rPr>
              <a:t>Что можно закодировать</a:t>
            </a:r>
            <a:r>
              <a:rPr lang="ru-RU" altLang="ru-RU" b="1" dirty="0">
                <a:solidFill>
                  <a:srgbClr val="00B050"/>
                </a:solidFill>
                <a:latin typeface="Arial" panose="020B0604020202020204" pitchFamily="34" charset="0"/>
              </a:rPr>
              <a:t/>
            </a:r>
            <a:br>
              <a:rPr lang="ru-RU" altLang="ru-RU" b="1" dirty="0">
                <a:solidFill>
                  <a:srgbClr val="00B050"/>
                </a:solidFill>
                <a:latin typeface="Arial" panose="020B0604020202020204" pitchFamily="34" charset="0"/>
              </a:rPr>
            </a:br>
            <a:r>
              <a:rPr lang="ru-RU" altLang="ru-RU" sz="1800" dirty="0">
                <a:solidFill>
                  <a:schemeClr val="tx1"/>
                </a:solidFill>
                <a:latin typeface="Arial" panose="020B0604020202020204" pitchFamily="34" charset="0"/>
              </a:rPr>
              <a:t>    </a:t>
            </a:r>
            <a:r>
              <a:rPr lang="ru-RU" altLang="ru-RU" sz="41000" dirty="0">
                <a:solidFill>
                  <a:schemeClr val="tx1"/>
                </a:solidFill>
                <a:latin typeface="Arial" panose="020B0604020202020204" pitchFamily="34" charset="0"/>
              </a:rPr>
              <a:t/>
            </a:r>
            <a:br>
              <a:rPr lang="ru-RU" altLang="ru-RU" sz="41000" dirty="0">
                <a:solidFill>
                  <a:schemeClr val="tx1"/>
                </a:solidFill>
                <a:latin typeface="Arial" panose="020B0604020202020204" pitchFamily="34" charset="0"/>
              </a:rPr>
            </a:br>
            <a:endParaRPr lang="ru-RU" dirty="0"/>
          </a:p>
        </p:txBody>
      </p:sp>
      <p:sp>
        <p:nvSpPr>
          <p:cNvPr id="3" name="Объект 2"/>
          <p:cNvSpPr>
            <a:spLocks noGrp="1"/>
          </p:cNvSpPr>
          <p:nvPr>
            <p:ph idx="1"/>
          </p:nvPr>
        </p:nvSpPr>
        <p:spPr/>
        <p:txBody>
          <a:bodyPr/>
          <a:lstStyle/>
          <a:p>
            <a:r>
              <a:rPr lang="ru-RU" altLang="ru-RU" dirty="0">
                <a:solidFill>
                  <a:schemeClr val="tx1"/>
                </a:solidFill>
                <a:latin typeface="Arial" panose="020B0604020202020204" pitchFamily="34" charset="0"/>
              </a:rPr>
              <a:t>1. QR-коды режима дня </a:t>
            </a:r>
            <a:r>
              <a:rPr lang="ru-RU" altLang="ru-RU" dirty="0" smtClean="0">
                <a:solidFill>
                  <a:schemeClr val="tx1"/>
                </a:solidFill>
                <a:latin typeface="Arial" panose="020B0604020202020204" pitchFamily="34" charset="0"/>
              </a:rPr>
              <a:t>.</a:t>
            </a:r>
            <a:r>
              <a:rPr lang="ru-RU" altLang="ru-RU" dirty="0">
                <a:solidFill>
                  <a:schemeClr val="tx1"/>
                </a:solidFill>
                <a:latin typeface="Arial" panose="020B0604020202020204" pitchFamily="34" charset="0"/>
              </a:rPr>
              <a:t> </a:t>
            </a:r>
            <a:br>
              <a:rPr lang="ru-RU" altLang="ru-RU" dirty="0">
                <a:solidFill>
                  <a:schemeClr val="tx1"/>
                </a:solidFill>
                <a:latin typeface="Arial" panose="020B0604020202020204" pitchFamily="34" charset="0"/>
              </a:rPr>
            </a:br>
            <a:r>
              <a:rPr lang="ru-RU" altLang="ru-RU" dirty="0">
                <a:solidFill>
                  <a:schemeClr val="tx1"/>
                </a:solidFill>
                <a:latin typeface="Arial" panose="020B0604020202020204" pitchFamily="34" charset="0"/>
              </a:rPr>
              <a:t>2.Расписания занятий в </a:t>
            </a:r>
            <a:r>
              <a:rPr lang="ru-RU" altLang="ru-RU" dirty="0" smtClean="0">
                <a:solidFill>
                  <a:schemeClr val="tx1"/>
                </a:solidFill>
                <a:latin typeface="Arial" panose="020B0604020202020204" pitchFamily="34" charset="0"/>
              </a:rPr>
              <a:t>раздевальной группы.</a:t>
            </a:r>
            <a:r>
              <a:rPr lang="ru-RU" altLang="ru-RU" dirty="0">
                <a:solidFill>
                  <a:schemeClr val="tx1"/>
                </a:solidFill>
                <a:latin typeface="Arial" panose="020B0604020202020204" pitchFamily="34" charset="0"/>
              </a:rPr>
              <a:t/>
            </a:r>
            <a:br>
              <a:rPr lang="ru-RU" altLang="ru-RU" dirty="0">
                <a:solidFill>
                  <a:schemeClr val="tx1"/>
                </a:solidFill>
                <a:latin typeface="Arial" panose="020B0604020202020204" pitchFamily="34" charset="0"/>
              </a:rPr>
            </a:br>
            <a:r>
              <a:rPr lang="ru-RU" altLang="ru-RU" dirty="0">
                <a:solidFill>
                  <a:schemeClr val="tx1"/>
                </a:solidFill>
                <a:latin typeface="Arial" panose="020B0604020202020204" pitchFamily="34" charset="0"/>
              </a:rPr>
              <a:t>3. Информационный стенд с фотографиями </a:t>
            </a:r>
            <a:r>
              <a:rPr lang="ru-RU" altLang="ru-RU" dirty="0" err="1">
                <a:solidFill>
                  <a:schemeClr val="tx1"/>
                </a:solidFill>
                <a:latin typeface="Arial" panose="020B0604020202020204" pitchFamily="34" charset="0"/>
              </a:rPr>
              <a:t>педколлектива</a:t>
            </a:r>
            <a:r>
              <a:rPr lang="ru-RU" altLang="ru-RU" dirty="0">
                <a:solidFill>
                  <a:schemeClr val="tx1"/>
                </a:solidFill>
                <a:latin typeface="Arial" panose="020B0604020202020204" pitchFamily="34" charset="0"/>
              </a:rPr>
              <a:t> и закодированными в QR-кодах данными по каждому </a:t>
            </a:r>
            <a:r>
              <a:rPr lang="ru-RU" altLang="ru-RU" dirty="0" smtClean="0">
                <a:solidFill>
                  <a:schemeClr val="tx1"/>
                </a:solidFill>
                <a:latin typeface="Arial" panose="020B0604020202020204" pitchFamily="34" charset="0"/>
              </a:rPr>
              <a:t>педагогу.</a:t>
            </a:r>
            <a:r>
              <a:rPr lang="ru-RU" altLang="ru-RU" dirty="0">
                <a:solidFill>
                  <a:schemeClr val="tx1"/>
                </a:solidFill>
                <a:latin typeface="Arial" panose="020B0604020202020204" pitchFamily="34" charset="0"/>
              </a:rPr>
              <a:t/>
            </a:r>
            <a:br>
              <a:rPr lang="ru-RU" altLang="ru-RU" dirty="0">
                <a:solidFill>
                  <a:schemeClr val="tx1"/>
                </a:solidFill>
                <a:latin typeface="Arial" panose="020B0604020202020204" pitchFamily="34" charset="0"/>
              </a:rPr>
            </a:br>
            <a:r>
              <a:rPr lang="ru-RU" altLang="ru-RU" dirty="0">
                <a:solidFill>
                  <a:schemeClr val="tx1"/>
                </a:solidFill>
                <a:latin typeface="Arial" panose="020B0604020202020204" pitchFamily="34" charset="0"/>
              </a:rPr>
              <a:t>4. Интерактивная выставка картин известных художников «Радужная палитра» с QR-кодами на </a:t>
            </a:r>
            <a:r>
              <a:rPr lang="ru-RU" altLang="ru-RU" dirty="0" smtClean="0">
                <a:solidFill>
                  <a:schemeClr val="tx1"/>
                </a:solidFill>
                <a:latin typeface="Arial" panose="020B0604020202020204" pitchFamily="34" charset="0"/>
              </a:rPr>
              <a:t>репродукциях.</a:t>
            </a:r>
            <a:endParaRPr lang="ru-RU" dirty="0"/>
          </a:p>
        </p:txBody>
      </p:sp>
      <p:sp>
        <p:nvSpPr>
          <p:cNvPr id="4" name="Rectangle 1"/>
          <p:cNvSpPr>
            <a:spLocks noChangeArrowheads="1"/>
          </p:cNvSpPr>
          <p:nvPr/>
        </p:nvSpPr>
        <p:spPr bwMode="auto">
          <a:xfrm>
            <a:off x="0" y="43934"/>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smtClean="0">
                <a:ln>
                  <a:noFill/>
                </a:ln>
                <a:solidFill>
                  <a:schemeClr val="tx1"/>
                </a:solidFill>
                <a:effectLst/>
                <a:latin typeface="Arial" panose="020B0604020202020204" pitchFamily="34" charset="0"/>
              </a:rPr>
              <a:t>  </a:t>
            </a:r>
            <a:endParaRPr kumimoji="0" lang="ru-RU" altLang="ru-RU" sz="203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descr="https://e.profkiosk.ru/service_tbn2/sizwf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552" y="4832183"/>
            <a:ext cx="2512461"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e.profkiosk.ru/service_tbn2/zkr1z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653136"/>
            <a:ext cx="3052217" cy="2024972"/>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121" y="1212508"/>
            <a:ext cx="2504876" cy="4453113"/>
          </a:xfrm>
          <a:prstGeom prst="rect">
            <a:avLst/>
          </a:prstGeom>
        </p:spPr>
      </p:pic>
    </p:spTree>
    <p:extLst>
      <p:ext uri="{BB962C8B-B14F-4D97-AF65-F5344CB8AC3E}">
        <p14:creationId xmlns:p14="http://schemas.microsoft.com/office/powerpoint/2010/main" val="159486928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Справочная информация о </a:t>
            </a:r>
            <a:r>
              <a:rPr lang="ru-RU" b="1" dirty="0" err="1"/>
              <a:t>педколлективе</a:t>
            </a:r>
            <a:endParaRPr lang="ru-RU" dirty="0"/>
          </a:p>
        </p:txBody>
      </p:sp>
      <p:sp>
        <p:nvSpPr>
          <p:cNvPr id="3" name="Объект 2"/>
          <p:cNvSpPr>
            <a:spLocks noGrp="1"/>
          </p:cNvSpPr>
          <p:nvPr>
            <p:ph idx="1"/>
          </p:nvPr>
        </p:nvSpPr>
        <p:spPr>
          <a:xfrm>
            <a:off x="179512" y="1700808"/>
            <a:ext cx="6348413" cy="3881437"/>
          </a:xfrm>
        </p:spPr>
        <p:txBody>
          <a:bodyPr/>
          <a:lstStyle/>
          <a:p>
            <a:r>
              <a:rPr lang="ru-RU" dirty="0" smtClean="0"/>
              <a:t> </a:t>
            </a:r>
            <a:r>
              <a:rPr lang="ru-RU" dirty="0"/>
              <a:t>Родители должны знать, кто работает с их детьми. Получить эту информацию они могут на справочном стенде с фотографиями педагогов, который обычно расположен в холле детского сада.</a:t>
            </a:r>
          </a:p>
          <a:p>
            <a:r>
              <a:rPr lang="ru-RU" dirty="0"/>
              <a:t>Фотографии педагогов на стенде чаще всего сопровождаются краткой информацией о них. Чтобы эта информация была максимально полной, можно закодировать данные о педагогическом стаже, квалификационной категории, образовании, результатах участия в конкурсах профессионального мастерства, наличии обобщенного актуального педагогического опыта каждого педагога. В этом случае родители и посетители детского сада смогут узнать необходимую им информацию о педагоге в любое время. Информацию кодирует старший воспитатель или делопроизводитель.</a:t>
            </a:r>
          </a:p>
          <a:p>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9109" t="6690" r="28485"/>
          <a:stretch/>
        </p:blipFill>
        <p:spPr>
          <a:xfrm>
            <a:off x="6660232" y="3501008"/>
            <a:ext cx="2088232" cy="3012951"/>
          </a:xfrm>
          <a:prstGeom prst="rect">
            <a:avLst/>
          </a:prstGeom>
        </p:spPr>
      </p:pic>
    </p:spTree>
    <p:extLst>
      <p:ext uri="{BB962C8B-B14F-4D97-AF65-F5344CB8AC3E}">
        <p14:creationId xmlns:p14="http://schemas.microsoft.com/office/powerpoint/2010/main" val="160605016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502688"/>
            <a:ext cx="8352928" cy="5355312"/>
          </a:xfrm>
          <a:prstGeom prst="rect">
            <a:avLst/>
          </a:prstGeom>
        </p:spPr>
        <p:txBody>
          <a:bodyPr wrap="square">
            <a:spAutoFit/>
          </a:bodyPr>
          <a:lstStyle/>
          <a:p>
            <a:r>
              <a:rPr lang="ru-RU" b="1" dirty="0"/>
              <a:t>Локальные нормативные акты детского сада.</a:t>
            </a:r>
            <a:r>
              <a:rPr lang="ru-RU" dirty="0"/>
              <a:t> Часть из них – достаточно объемные документы. Это программа развития детского сада, образовательная программа дошкольного образования, отчет по </a:t>
            </a:r>
            <a:r>
              <a:rPr lang="ru-RU" dirty="0" smtClean="0"/>
              <a:t>само обследованию, </a:t>
            </a:r>
            <a:r>
              <a:rPr lang="ru-RU" dirty="0"/>
              <a:t>устав, правила приема детей в детский сад, положение о психолого-педагогическом консилиуме и т. д. Лучше загрузить их на сайт в специальный раздел, а на общем информационном стенде оформить список локальных нормативных актов и дополнить их QR-кодами.</a:t>
            </a:r>
          </a:p>
          <a:p>
            <a:r>
              <a:rPr lang="ru-RU" dirty="0"/>
              <a:t>На стендах для родителей в раздевальной каждой возрастной группы также можно закодировать режим дня воспитанников, расписание образовательной деятельности, тематический план на неделю, схему распределения игровой деятельности. Обычно эту информацию родители фотографируют со стенда себе на телефон. Это не всегда удобно.</a:t>
            </a:r>
          </a:p>
          <a:p>
            <a:r>
              <a:rPr lang="ru-RU" dirty="0"/>
              <a:t>Во-первых, чтобы найти нужную фотографию в телефоне, потребуется время. Во-вторых, информация может измениться и придется фотографировать ее заново. В-третьих, не всегда у родителей может быть доступ к стенду.</a:t>
            </a:r>
          </a:p>
          <a:p>
            <a:r>
              <a:rPr lang="ru-RU" dirty="0"/>
              <a:t>Например, в период пандемии в некоторых детских садах родителям запрещено заходить в раздевальные дежурных групп из-за повышенных санитарных требований. В таких случаях получить всю необходимую информацию родители могут через QR-коды на уличном стенде при входе в детский сад.</a:t>
            </a:r>
          </a:p>
        </p:txBody>
      </p:sp>
      <p:sp>
        <p:nvSpPr>
          <p:cNvPr id="5" name="Заголовок 4"/>
          <p:cNvSpPr>
            <a:spLocks noGrp="1"/>
          </p:cNvSpPr>
          <p:nvPr>
            <p:ph type="title"/>
          </p:nvPr>
        </p:nvSpPr>
        <p:spPr>
          <a:xfrm>
            <a:off x="611560" y="181888"/>
            <a:ext cx="6347714" cy="1320800"/>
          </a:xfrm>
        </p:spPr>
        <p:txBody>
          <a:bodyPr/>
          <a:lstStyle/>
          <a:p>
            <a:pPr algn="ctr"/>
            <a:r>
              <a:rPr lang="ru-RU" sz="3200" b="1" dirty="0"/>
              <a:t>Локальные нормативные акты детского сада</a:t>
            </a:r>
          </a:p>
        </p:txBody>
      </p:sp>
    </p:spTree>
    <p:extLst>
      <p:ext uri="{BB962C8B-B14F-4D97-AF65-F5344CB8AC3E}">
        <p14:creationId xmlns:p14="http://schemas.microsoft.com/office/powerpoint/2010/main" val="354299960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Фотовыставка о родном </a:t>
            </a:r>
            <a:r>
              <a:rPr lang="ru-RU" b="1" dirty="0" smtClean="0"/>
              <a:t>крае</a:t>
            </a:r>
            <a:endParaRPr lang="ru-RU" dirty="0"/>
          </a:p>
        </p:txBody>
      </p:sp>
      <p:sp>
        <p:nvSpPr>
          <p:cNvPr id="3" name="Прямоугольник 2"/>
          <p:cNvSpPr/>
          <p:nvPr/>
        </p:nvSpPr>
        <p:spPr>
          <a:xfrm>
            <a:off x="395536" y="2132856"/>
            <a:ext cx="7776864" cy="2862322"/>
          </a:xfrm>
          <a:prstGeom prst="rect">
            <a:avLst/>
          </a:prstGeom>
        </p:spPr>
        <p:txBody>
          <a:bodyPr wrap="square">
            <a:spAutoFit/>
          </a:bodyPr>
          <a:lstStyle/>
          <a:p>
            <a:r>
              <a:rPr lang="ru-RU" dirty="0" smtClean="0"/>
              <a:t> </a:t>
            </a:r>
            <a:r>
              <a:rPr lang="ru-RU" dirty="0"/>
              <a:t>Региональный компонент – это часть содержания образовательного процесса, которую педагоги должны отражать в своей работе с детьми и развивающей предметно-пространственной среде детского сада. В рамках работы по региональному компоненту педагоги могут оформить фотовыставку, чтобы знакомить детей и родителей с культурными, историческими, природными, этнографическими особенностями своего региона.</a:t>
            </a:r>
          </a:p>
          <a:p>
            <a:r>
              <a:rPr lang="ru-RU" dirty="0" smtClean="0"/>
              <a:t>С</a:t>
            </a:r>
            <a:r>
              <a:rPr lang="ru-RU" dirty="0"/>
              <a:t> помощью QR-кодов родители и воспитанники узнают интересные факты о родном городе, биографии и достижениях спортсменов, которые прославили </a:t>
            </a:r>
            <a:r>
              <a:rPr lang="ru-RU" dirty="0" err="1" smtClean="0"/>
              <a:t>Стерлитамкский</a:t>
            </a:r>
            <a:r>
              <a:rPr lang="ru-RU" dirty="0" smtClean="0"/>
              <a:t> </a:t>
            </a:r>
            <a:r>
              <a:rPr lang="ru-RU" dirty="0" err="1" smtClean="0"/>
              <a:t>район,Республику</a:t>
            </a:r>
            <a:r>
              <a:rPr lang="ru-RU" dirty="0" smtClean="0"/>
              <a:t> Башкортостан</a:t>
            </a:r>
            <a:endParaRPr lang="ru-RU" dirty="0"/>
          </a:p>
        </p:txBody>
      </p:sp>
    </p:spTree>
    <p:extLst>
      <p:ext uri="{BB962C8B-B14F-4D97-AF65-F5344CB8AC3E}">
        <p14:creationId xmlns:p14="http://schemas.microsoft.com/office/powerpoint/2010/main" val="1707451389"/>
      </p:ext>
    </p:extLst>
  </p:cSld>
  <p:clrMapOvr>
    <a:masterClrMapping/>
  </p:clrMapOvr>
  <p:transition spd="slow">
    <p:wipe dir="r"/>
  </p:transition>
</p:sld>
</file>

<file path=ppt/theme/theme1.xml><?xml version="1.0" encoding="utf-8"?>
<a:theme xmlns:a="http://schemas.openxmlformats.org/drawingml/2006/main" name="Аспект">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3345</TotalTime>
  <Words>196</Words>
  <Application>Microsoft Office PowerPoint</Application>
  <PresentationFormat>Экран (4:3)</PresentationFormat>
  <Paragraphs>50</Paragraphs>
  <Slides>17</Slides>
  <Notes>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21 Cent</vt:lpstr>
      <vt:lpstr>Arial</vt:lpstr>
      <vt:lpstr>Calibri</vt:lpstr>
      <vt:lpstr>Corbel</vt:lpstr>
      <vt:lpstr>Wingdings</vt:lpstr>
      <vt:lpstr>Wingdings 3</vt:lpstr>
      <vt:lpstr>Аспект</vt:lpstr>
      <vt:lpstr>  </vt:lpstr>
      <vt:lpstr>Актуальность </vt:lpstr>
      <vt:lpstr>Презентация PowerPoint</vt:lpstr>
      <vt:lpstr>Презентация PowerPoint</vt:lpstr>
      <vt:lpstr>Как сделать QR-код</vt:lpstr>
      <vt:lpstr>Что можно закодировать      </vt:lpstr>
      <vt:lpstr>Справочная информация о педколлективе</vt:lpstr>
      <vt:lpstr>Локальные нормативные акты детского сада</vt:lpstr>
      <vt:lpstr>Фотовыставка о родном крае</vt:lpstr>
      <vt:lpstr>Детская электронная библиотека</vt:lpstr>
      <vt:lpstr>Интерактивная выставка репродукций картин</vt:lpstr>
      <vt:lpstr>Кулинарная книга полезных рецептов</vt:lpstr>
      <vt:lpstr>Фотовыставка о  городе Стерлитамак</vt:lpstr>
      <vt:lpstr>Кулинарная книга полезных рецептов. Стенд у пищеблока можно оформили в виде книги рецептов. Разместите рядом с ежедневным меню флаеры с QR-кодами рецептов любимых блюд детей. Родителям будет интересно узнать, каким блюдам дети отдают предпочтение в детском саду. Предлагаем  родителям поделиться семейными рецептами и закодировать их для стенда.   </vt:lpstr>
      <vt:lpstr>Алгоритм, как кодировать документы</vt:lpstr>
      <vt:lpstr>Где разместить QR-коды, чтобы родители ими пользовались </vt:lpstr>
      <vt:lpstr>Удобно, быстро и полезно</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emitina</dc:creator>
  <cp:lastModifiedBy>1</cp:lastModifiedBy>
  <cp:revision>228</cp:revision>
  <dcterms:created xsi:type="dcterms:W3CDTF">2018-07-30T12:01:16Z</dcterms:created>
  <dcterms:modified xsi:type="dcterms:W3CDTF">2021-01-21T05:01:41Z</dcterms:modified>
</cp:coreProperties>
</file>