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0" r:id="rId3"/>
    <p:sldId id="294" r:id="rId4"/>
    <p:sldId id="296" r:id="rId5"/>
    <p:sldId id="300" r:id="rId6"/>
    <p:sldId id="297" r:id="rId7"/>
    <p:sldId id="307" r:id="rId8"/>
    <p:sldId id="311" r:id="rId9"/>
    <p:sldId id="29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D95"/>
    <a:srgbClr val="BC012F"/>
    <a:srgbClr val="1B1308"/>
    <a:srgbClr val="542603"/>
    <a:srgbClr val="59820A"/>
    <a:srgbClr val="78438D"/>
    <a:srgbClr val="F29100"/>
    <a:srgbClr val="867C6B"/>
    <a:srgbClr val="887E6F"/>
    <a:srgbClr val="7D7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D0F9B-983F-4B4E-9BD1-91E12A674D5D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CD522-6C4F-458E-A0CB-661E7617B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6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1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1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2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7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33B40-C5D8-4ACA-A257-D863488F1A2E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49996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83636-7EFA-4B98-8A58-561BCAE24F24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58635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BFFB6-26CA-4CA7-B91D-66B9CE35AECC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7796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71718-57F6-47D6-B361-2F7035FFEB78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42127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B5463-DF49-4430-AD48-44515743C7AF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2157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E7AD-6C41-45A5-A120-3AA982FC0C1D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12076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BF269-9158-47CA-90D7-68BB5CD91996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09047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906F4-3079-406C-8823-3F478D1EFA0F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75747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93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31753-2E29-4E77-BE3B-6A9A965E2EDA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09724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0CF18-B4F2-4E67-B0DB-53BEE02493C8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12652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C4B1A-3527-48D2-900D-2CCC5C5A068F}" type="slidenum">
              <a:rPr lang="hu-H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02813"/>
      </p:ext>
    </p:extLst>
  </p:cSld>
  <p:clrMapOvr>
    <a:masterClrMapping/>
  </p:clrMapOvr>
  <p:transition spd="slow" advTm="6000">
    <p:zoom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0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5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2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8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4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44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7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301B-E1FA-43DD-8D50-285E00F2755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FE014-26A3-4D9A-BAF6-59CCB23CB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3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ru-R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ru-RU" smtClean="0"/>
              <a:t>Mintaszöveg szerkesztése</a:t>
            </a:r>
          </a:p>
          <a:p>
            <a:pPr lvl="1"/>
            <a:r>
              <a:rPr lang="hu-HU" altLang="ru-RU" smtClean="0"/>
              <a:t>Második szint</a:t>
            </a:r>
          </a:p>
          <a:p>
            <a:pPr lvl="2"/>
            <a:r>
              <a:rPr lang="hu-HU" altLang="ru-RU" smtClean="0"/>
              <a:t>Harmadik szint</a:t>
            </a:r>
          </a:p>
          <a:p>
            <a:pPr lvl="3"/>
            <a:r>
              <a:rPr lang="hu-HU" altLang="ru-RU" smtClean="0"/>
              <a:t>Negyedik szint</a:t>
            </a:r>
          </a:p>
          <a:p>
            <a:pPr lvl="4"/>
            <a:r>
              <a:rPr lang="hu-HU" altLang="ru-RU" smtClean="0"/>
              <a:t>Ötödik szint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177F16-6E06-4115-B701-351864862BFF}" type="slidenum">
              <a:rPr lang="hu-H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305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6000">
    <p:zoom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ng.pngtree.com/back_origin_pic/03/90/12/a3be8fa4a75c5495eddcbbe1631037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2598003"/>
            <a:ext cx="7742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2700">
                  <a:solidFill>
                    <a:srgbClr val="CCFFFF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«Диффузия»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3659" y="2215978"/>
            <a:ext cx="10515600" cy="63624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Тема научно-исследовательской работы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141837"/>
            <a:ext cx="8503508" cy="4035125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endParaRPr lang="ru-RU" sz="1300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300" dirty="0" smtClean="0">
              <a:solidFill>
                <a:srgbClr val="0070C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300" dirty="0" smtClean="0">
              <a:solidFill>
                <a:srgbClr val="0070C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300" dirty="0">
              <a:solidFill>
                <a:srgbClr val="0070C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0070C0"/>
                </a:solidFill>
              </a:rPr>
              <a:t>Подготовил: воспитанник</a:t>
            </a:r>
            <a:endParaRPr lang="ru-RU" sz="1300" dirty="0">
              <a:solidFill>
                <a:srgbClr val="0070C0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300" dirty="0">
                <a:solidFill>
                  <a:srgbClr val="0070C0"/>
                </a:solidFill>
              </a:rPr>
              <a:t>                                                                                               подготовительной к школе группы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300" dirty="0">
                <a:solidFill>
                  <a:srgbClr val="0070C0"/>
                </a:solidFill>
              </a:rPr>
              <a:t>                                                                                            МДОАУ д/ с общеразвивающего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rgbClr val="0070C0"/>
                </a:solidFill>
              </a:rPr>
              <a:t>       вида </a:t>
            </a:r>
            <a:r>
              <a:rPr lang="ru-RU" sz="1300" dirty="0" err="1">
                <a:solidFill>
                  <a:srgbClr val="0070C0"/>
                </a:solidFill>
              </a:rPr>
              <a:t>с.Загородный</a:t>
            </a:r>
            <a:r>
              <a:rPr lang="ru-RU" sz="1300" dirty="0">
                <a:solidFill>
                  <a:srgbClr val="0070C0"/>
                </a:solidFill>
              </a:rPr>
              <a:t> муниципального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rgbClr val="0070C0"/>
                </a:solidFill>
              </a:rPr>
              <a:t> района Стерлитамакский район РБ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rgbClr val="0070C0"/>
                </a:solidFill>
              </a:rPr>
              <a:t>                   </a:t>
            </a:r>
            <a:r>
              <a:rPr lang="ru-RU" sz="1300" dirty="0" smtClean="0">
                <a:solidFill>
                  <a:srgbClr val="0070C0"/>
                </a:solidFill>
              </a:rPr>
              <a:t>  Давлетшин Амир</a:t>
            </a:r>
            <a:endParaRPr lang="ru-RU" sz="1300" dirty="0">
              <a:solidFill>
                <a:srgbClr val="0070C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0070C0"/>
                </a:solidFill>
              </a:rPr>
              <a:t>Руководитель: Зайнуллина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0070C0"/>
                </a:solidFill>
              </a:rPr>
              <a:t> Зарима Дамировна </a:t>
            </a:r>
            <a:endParaRPr lang="ru-RU" sz="1300" dirty="0">
              <a:solidFill>
                <a:srgbClr val="0070C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0070C0"/>
                </a:solidFill>
              </a:rPr>
              <a:t>воспитатель </a:t>
            </a:r>
            <a:r>
              <a:rPr lang="ru-RU" sz="1300" dirty="0">
                <a:solidFill>
                  <a:srgbClr val="0070C0"/>
                </a:solidFill>
              </a:rPr>
              <a:t>МДОАУ д/ с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300" dirty="0">
                <a:solidFill>
                  <a:srgbClr val="0070C0"/>
                </a:solidFill>
              </a:rPr>
              <a:t>                                                                                   общеразвивающего вида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300" dirty="0">
                <a:solidFill>
                  <a:srgbClr val="0070C0"/>
                </a:solidFill>
              </a:rPr>
              <a:t>                                                                                               с. Загородный муниципального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300" dirty="0">
                <a:solidFill>
                  <a:srgbClr val="0070C0"/>
                </a:solidFill>
              </a:rPr>
              <a:t>                                                                                                района Стерлитамакский район РБ</a:t>
            </a:r>
          </a:p>
          <a:p>
            <a:pPr algn="r">
              <a:lnSpc>
                <a:spcPct val="110000"/>
              </a:lnSpc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359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.wallhere.com/photos/86/94/1920x1200_px_bubbles_Green_nature-644360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документ 5"/>
          <p:cNvSpPr/>
          <p:nvPr/>
        </p:nvSpPr>
        <p:spPr>
          <a:xfrm>
            <a:off x="2707575" y="141468"/>
            <a:ext cx="7018316" cy="218144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BC012F"/>
                </a:solidFill>
                <a:latin typeface="Comic Sans MS" panose="030F0702030302020204" pitchFamily="66" charset="0"/>
              </a:rPr>
              <a:t>Как запах блинчиков долетел до улицы?</a:t>
            </a:r>
            <a:endParaRPr lang="ru-RU" sz="4000" b="1" dirty="0">
              <a:solidFill>
                <a:srgbClr val="BC012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6986694" y="2158153"/>
            <a:ext cx="4839967" cy="4548249"/>
          </a:xfrm>
          <a:prstGeom prst="flowChartMultidocumen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Вопрос!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«Почему различные запахи появляются в воздухе?</a:t>
            </a:r>
          </a:p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ам стало очень интересно, почему они так быстро распространяются?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2" descr="https://avatars.mds.yandex.net/get-pdb/1816426/5e36f253-eb16-445e-98b5-14b708e9a31c/s1200?webp=fal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16007"/>
          <a:stretch/>
        </p:blipFill>
        <p:spPr bwMode="auto">
          <a:xfrm>
            <a:off x="9853611" y="141468"/>
            <a:ext cx="2042556" cy="162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16" y="2464377"/>
            <a:ext cx="5940717" cy="922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3226"/>
            <a:ext cx="6986693" cy="25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sentacii.ru/documents_4/4ee048b5e963e12f7cb9555989deb72f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fbe/00069f6d-e2ab3a7a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0"/>
            <a:ext cx="122751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3099980" y="0"/>
            <a:ext cx="5814431" cy="1947554"/>
          </a:xfrm>
          <a:prstGeom prst="flowChartMultidocumen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ru-RU" sz="28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Оказывается всё на свете состоит из мельчайших, невидимых частиц </a:t>
            </a:r>
            <a:r>
              <a:rPr lang="ru-RU" sz="28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молекул </a:t>
            </a:r>
            <a:endParaRPr kumimoji="0" lang="ru-RU" sz="2800" b="1" i="0" u="none" strike="noStrike" kern="0" cap="none" spc="0" normalizeH="0" baseline="0" noProof="0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85956"/>
      </p:ext>
    </p:extLst>
  </p:cSld>
  <p:clrMapOvr>
    <a:masterClrMapping/>
  </p:clrMapOvr>
  <p:transition spd="slow" advTm="6000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7oom.ru/powerpoint/fony-dlya-prezentacii-po-biologii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8" y="219452"/>
            <a:ext cx="5940717" cy="2761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46" y="2352556"/>
            <a:ext cx="3944454" cy="3932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55" y="2176163"/>
            <a:ext cx="4060288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11948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70103"/>
            <a:ext cx="6376085" cy="1420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32" y="1491050"/>
            <a:ext cx="5123935" cy="4333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443" y="1561151"/>
            <a:ext cx="5560034" cy="4263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5994652"/>
            <a:ext cx="5940717" cy="5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11948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несколько документов 9"/>
          <p:cNvSpPr/>
          <p:nvPr/>
        </p:nvSpPr>
        <p:spPr>
          <a:xfrm>
            <a:off x="7869763" y="492883"/>
            <a:ext cx="3804001" cy="1038902"/>
          </a:xfrm>
          <a:prstGeom prst="flowChartMultidocumen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4000" b="1" kern="0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ДИФФУЗИЯ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38" y="296970"/>
            <a:ext cx="5878316" cy="1690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74" y="2284141"/>
            <a:ext cx="5657578" cy="4220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91" y="2284142"/>
            <a:ext cx="4401693" cy="4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hotelaugustus.com/images/spa/idrocolontera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8790" y="1935678"/>
            <a:ext cx="10141527" cy="2652962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5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apértelmezett terv">
  <a:themeElements>
    <a:clrScheme name="Alapértelmezett terv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100</Words>
  <Application>Microsoft Office PowerPoint</Application>
  <PresentationFormat>Широкоэкранный</PresentationFormat>
  <Paragraphs>25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Тема Office</vt:lpstr>
      <vt:lpstr>Alapértelmezett terv</vt:lpstr>
      <vt:lpstr>Тема научно-исследовательской работы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HP</cp:lastModifiedBy>
  <cp:revision>117</cp:revision>
  <dcterms:created xsi:type="dcterms:W3CDTF">2017-03-01T15:58:15Z</dcterms:created>
  <dcterms:modified xsi:type="dcterms:W3CDTF">2021-01-20T04:18:13Z</dcterms:modified>
</cp:coreProperties>
</file>