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notesMasterIdLst>
    <p:notesMasterId r:id="rId8"/>
  </p:notesMasterIdLst>
  <p:sldIdLst>
    <p:sldId id="256" r:id="rId2"/>
    <p:sldId id="284" r:id="rId3"/>
    <p:sldId id="257" r:id="rId4"/>
    <p:sldId id="270" r:id="rId5"/>
    <p:sldId id="283" r:id="rId6"/>
    <p:sldId id="285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291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терина Митина" userId="5216491e9df44798" providerId="Windows Live" clId="Web-{631C6D79-F0E6-44F1-B1E4-74CE5D7D75CF}"/>
    <pc:docChg chg="modSld">
      <pc:chgData name="Катерина Митина" userId="5216491e9df44798" providerId="Windows Live" clId="Web-{631C6D79-F0E6-44F1-B1E4-74CE5D7D75CF}" dt="2018-10-15T08:15:27.089" v="0" actId="1076"/>
      <pc:docMkLst>
        <pc:docMk/>
      </pc:docMkLst>
      <pc:sldChg chg="modSp">
        <pc:chgData name="Катерина Митина" userId="5216491e9df44798" providerId="Windows Live" clId="Web-{631C6D79-F0E6-44F1-B1E4-74CE5D7D75CF}" dt="2018-10-15T08:15:27.089" v="0" actId="1076"/>
        <pc:sldMkLst>
          <pc:docMk/>
          <pc:sldMk cId="0" sldId="256"/>
        </pc:sldMkLst>
        <pc:picChg chg="mod">
          <ac:chgData name="Катерина Митина" userId="5216491e9df44798" providerId="Windows Live" clId="Web-{631C6D79-F0E6-44F1-B1E4-74CE5D7D75CF}" dt="2018-10-15T08:15:27.089" v="0" actId="1076"/>
          <ac:picMkLst>
            <pc:docMk/>
            <pc:sldMk cId="0" sldId="256"/>
            <ac:picMk id="19460" creationId="{9A4DA72D-14F7-4121-85D1-FA0C7004C3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7B02B94-06F6-40AD-82E4-7BE8DFFEDF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E95C547-8CC1-465E-AA5C-3943D4C9AE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C21C88-FCAE-4A46-B7F6-4FC07F644798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55B0F2C7-BC57-452D-A0A0-795349B9E1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95C20DB7-9CD8-4A8D-99CC-8D4407015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A52082-81A5-40B5-992A-3D9061EA27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A4F592-8FA5-4DE4-B623-A139785E3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E129BB-0430-41B5-816B-54525B29A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4518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="" xmlns:a16="http://schemas.microsoft.com/office/drawing/2014/main" id="{E4D66BD3-47ED-4D3C-9124-2A1BA0C5B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="" xmlns:a16="http://schemas.microsoft.com/office/drawing/2014/main" id="{9CD26524-5AB0-47A6-96D0-C6E0F8964F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="" xmlns:a16="http://schemas.microsoft.com/office/drawing/2014/main" id="{4ADF19D0-0BFB-406C-9C44-F50AAD1FA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85BFDCF1-3341-4E07-ACA6-C9BD399DFBBB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A6311BC-6ADE-4D3D-801A-B5DDDC9E9C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8F3B8C14-8B02-4705-AF01-D2CC92365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0D86D8D6-718E-4FCE-806D-C5E3AE248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199F0DA7-C7E7-4404-A1E9-8CC906964769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3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C1DB597C-83ED-49C4-8515-4F1598F3F53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="" xmlns:a16="http://schemas.microsoft.com/office/drawing/2014/main" id="{9EBDFA2D-15BE-422B-92BE-E9556E779F7D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="" xmlns:a16="http://schemas.microsoft.com/office/drawing/2014/main" id="{DE6212F9-3254-4660-BA5D-6DA09777031C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D7E2CC3B-F12B-4E0D-8BC4-F4A67F9AD9B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7653C6F8-B3A8-408A-8C0C-0F3069E60B0F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A7A4ED0F-186D-4C9C-818E-DB95F97A1B83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="" xmlns:a16="http://schemas.microsoft.com/office/drawing/2014/main" id="{E67CDD82-A416-4500-A977-7C0CB0FE896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="" xmlns:a16="http://schemas.microsoft.com/office/drawing/2014/main" id="{7ED4449B-9F2E-41D7-B09F-C8947CE069C6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="" xmlns:a16="http://schemas.microsoft.com/office/drawing/2014/main" id="{3CC218E2-EC80-4C47-AC72-F579629364E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="" xmlns:a16="http://schemas.microsoft.com/office/drawing/2014/main" id="{95EFFFBF-EC03-447F-8D5B-AA7F295378F4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="" xmlns:a16="http://schemas.microsoft.com/office/drawing/2014/main" id="{4F74E771-6132-4812-87DE-E3E623CE52A4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F8BE9462-C7C1-4EF2-81DC-CB088A58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E8D8-83C7-476A-B91A-8D8F74CF630C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F7F94C93-041F-42E2-AAF2-2A8F70D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7EADF435-FC30-4E8D-9F46-90EDB928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0727-8440-4E31-927F-D921DD123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46524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03F24D-69FE-4DFB-B7B4-C11EC28F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18C9-A9E0-4F6B-8ACD-7654D2C7CE1A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1433B3-1CA4-408A-B32B-28DBCB30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D34F62-E8C1-4F03-A01C-18709C56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2058-4BC8-4599-8D66-40C145C34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50292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A5B358-4F15-4FB0-8029-6A884342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2E088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2B9BFC-6D2A-4F6C-ACB3-8D04C559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2E088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1447691-20F0-474C-B794-43AC961BBF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8471-5557-494D-B6F0-E2AFD2B7A32D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79F9FD7-B36C-4B37-9ADC-65DE18518F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718832A-0CBB-422E-8D43-264D4B4E20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FDA5-8B5F-44D6-83F9-F5AD96434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60770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6A4877-649E-4607-83FE-EE2ADF84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44EC-A771-44CF-835B-01D432271105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70AD25-275C-4D63-9C0F-A0057CE6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5A5773-DA8E-40AE-95E6-A51676BC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96D2-0BC5-46C7-A92E-8B78AD58A2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68005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91A001-3EF0-4C51-98CA-7D4B3FD3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2E088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909684-7D7F-4E52-92E3-749F9A42F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2E088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CA59C4B-B664-462C-808F-BCCDE5EBC7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BF9C-1380-4537-876F-6A833049DA51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7E4E45D-661E-4691-8EEE-5BDB44F63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44064C8-78B7-4361-A1C5-91008ECB12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811A-C764-40FD-98CC-3BCD4020F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2908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D221B2C-ABC8-467E-8984-EB0888C83F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FEB1-0965-4F27-859A-10A3D235BB53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C013B85-079F-4129-897B-31E1853C15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1D01307-E6A0-4165-B6E7-034518928F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D1E9-9962-4F95-9563-ACEC2FC265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42967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D6E1D-D097-4640-B84A-0261EA99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15CC-A3E0-45C4-B5C0-E3805EDDC5F1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62EF6E-55AC-474C-AD4E-5D740DFD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680FD6-C2E1-4A4D-82AE-1A137379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0BAB-682D-467D-BF24-358E29880E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02660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D5166A-29BE-4BAD-8ED6-75DEB14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4BD-3878-4F28-AEBC-8CA360E4D4E1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661233-37A5-4C6D-BE91-5A090AD9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7EA9DF-E5A3-43B8-8E68-11A2B3AD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BB0A-06DA-4A1E-BFC9-AB7B97A685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66554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327B93-7112-44C2-B428-4C00605D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ED8-19C6-4F2D-B5D5-324A13B964BB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D48BA5-6305-479B-8E34-6826AF7A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6FDBD-D12A-4D93-A185-F9BA59DF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DC6A-2A95-42BF-9482-677B9871A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01805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6B668B-672E-4B94-A177-41144C41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C6BD-C234-45A8-BAD2-B0F0CFD9283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2ABF52-8D48-4B8F-9DA1-128412AE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BF1F1C-07A8-4503-92C8-F24CA461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030E-D143-4B3A-8192-572C20E3C6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03322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31F9F58-F545-4100-8F8F-81EFB40A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7285-5194-4F13-A70F-DE4AFCA7A193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DC895E2-C30B-4963-B6EF-466EDABB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E457DF5-A350-4A87-9AA6-1C35627D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F8B4-FE50-426C-BFAE-9E3F7CB53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750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94BCB25-5744-4754-B32F-4CAA80D6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A45E-DE74-481C-BD6C-C64281309893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33C3B76-6078-488E-98A5-6C228EE1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0E17EBC-E1B8-4F15-8035-7A7D8C6B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9B45-F743-4DB0-9457-0D7D5D358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11237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C6821548-E7DD-40C1-A059-110796C5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6F79-C061-4D21-B93D-CA2D4B9B8C44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164D7EB-77D7-4A3F-8EAF-87F492A4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2EFA1C0-ABE4-4A3F-9CEC-9FCE51B9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2D0C-B0D9-430E-B480-F1885360C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73122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D662213-1DE4-456B-83D3-FE167F82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4DF2-44F4-4366-AFF2-1EAF8611FC3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A94516C-8908-4DF1-A5DD-CEEEDC99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674C321-A3D7-4F03-94F3-FB7306C2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01D4-2FAB-4E69-92D6-1149D5518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68702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20465EE-42EC-4172-9812-51E04787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BFDF-B145-439F-BD9D-A14C335C62C6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FDE112E-129C-4EDF-B746-D338E078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0BE50B6-ADB8-460F-8BFC-C5EBA70A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6B28-5C26-432A-A93A-AA4893DE3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38427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06A3814-18C9-4410-850B-271AB380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6C76-425F-48FC-8676-45BC5A0F7352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19170AB-1A84-4AB4-80A7-B9DF7603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0BADA5D-F071-4883-B1D5-EFBEA3F7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FDDD-3F81-4675-8689-87E00C356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48398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="" xmlns:a16="http://schemas.microsoft.com/office/drawing/2014/main" id="{E0DE8D84-8B95-4593-93AA-46516CF932B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7D723AC1-C332-4224-B119-7AFD4403AFC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E36387B-F730-46A3-B5DC-2CBCAB54B951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D81745B-1703-492B-8F68-9F076B65B2B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1AB5104B-B252-4B4D-8B59-A20D2BD339BF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873D38CF-A20D-473B-8EDE-4239AA6FE21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63BB61C7-C0DC-4386-8AF3-A691B1AD5D08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77D467B8-587B-41C9-AFB2-487C5B0FA24D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93745F24-C24D-42EC-9113-1C8ABB2E533F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A8DEEBE3-8514-4BA5-A63F-5B3E9EA9BB45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E4F1259C-2ED0-48BB-BC1E-D1CD9FD5F88A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E5AB024E-FA4E-41C9-952F-87DEB2852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96C117AC-8A5C-4B45-BA81-7252C3941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C943D5-51B6-4C01-842C-5D4A88D66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FEAB2-CCD1-4347-B3BA-7339DF9CBC04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346937-6CF0-4F5F-8FD1-10DE14585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CD52D8-7993-42A5-84F0-EFFC0B3D3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276A7D-4A08-4782-B1B4-39A4F6AC9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  <p:sldLayoutId id="2147484260" r:id="rId15"/>
    <p:sldLayoutId id="2147484261" r:id="rId16"/>
  </p:sldLayoutIdLst>
  <p:transition spd="slow">
    <p:wipe dir="r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orbe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orbe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orbe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F3D20-60EF-4644-98DB-B0360527E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697662" cy="1152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FBF0F9-F037-4604-8F2F-9DCCC0ABB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7488187" cy="2232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B050"/>
                </a:solidFill>
              </a:rPr>
              <a:t>Технология «</a:t>
            </a:r>
            <a:r>
              <a:rPr lang="ru-RU" sz="6000" b="1" dirty="0" err="1">
                <a:solidFill>
                  <a:srgbClr val="00B050"/>
                </a:solidFill>
              </a:rPr>
              <a:t>Буккроссинг</a:t>
            </a:r>
            <a:endParaRPr lang="ru-RU" sz="6000" b="1" dirty="0">
              <a:solidFill>
                <a:srgbClr val="00B050"/>
              </a:solidFill>
              <a:latin typeface="21 Cent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Актуальность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Зона ожидания для родителей «</a:t>
            </a:r>
            <a:r>
              <a:rPr lang="ru-RU" b="1" dirty="0" err="1"/>
              <a:t>Айстопер</a:t>
            </a:r>
            <a:r>
              <a:rPr lang="ru-RU" b="1" dirty="0"/>
              <a:t>». </a:t>
            </a:r>
            <a:r>
              <a:rPr lang="ru-RU" dirty="0"/>
              <a:t>В переводе с английского </a:t>
            </a:r>
            <a:r>
              <a:rPr lang="ru-RU" dirty="0" err="1"/>
              <a:t>еуе-stopper</a:t>
            </a:r>
            <a:r>
              <a:rPr lang="ru-RU" dirty="0"/>
              <a:t> – это то, что останавливает глаз, – часть текста или картинка. В этой зоне </a:t>
            </a:r>
            <a:r>
              <a:rPr lang="ru-RU" dirty="0" smtClean="0"/>
              <a:t> разместили </a:t>
            </a:r>
            <a:r>
              <a:rPr lang="ru-RU" dirty="0"/>
              <a:t>детскую библиотеку по технологиям «</a:t>
            </a:r>
            <a:r>
              <a:rPr lang="ru-RU" dirty="0" err="1"/>
              <a:t>Буккроссинг</a:t>
            </a:r>
            <a:r>
              <a:rPr lang="ru-RU" dirty="0"/>
              <a:t>» и «Книга вслепую» и QR-код к аннотациям об этих технологиях. Пока родители ждут детей после занятий, они могут оставить здесь свою книгу и взять другую, чтобы прочитать ее с ребенком дома.</a:t>
            </a:r>
          </a:p>
        </p:txBody>
      </p:sp>
    </p:spTree>
    <p:extLst>
      <p:ext uri="{BB962C8B-B14F-4D97-AF65-F5344CB8AC3E}">
        <p14:creationId xmlns:p14="http://schemas.microsoft.com/office/powerpoint/2010/main" val="201010024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F1B0F82-0923-4FF8-B043-64EDAEAD3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5" y="1052513"/>
            <a:ext cx="6984775" cy="4783137"/>
          </a:xfrm>
        </p:spPr>
        <p:txBody>
          <a:bodyPr rtlCol="0">
            <a:normAutofit/>
          </a:bodyPr>
          <a:lstStyle/>
          <a:p>
            <a:endParaRPr lang="ru-RU" dirty="0"/>
          </a:p>
          <a:p>
            <a:pPr algn="l"/>
            <a:r>
              <a:rPr lang="ru-RU" u="sng" dirty="0">
                <a:solidFill>
                  <a:srgbClr val="0070C0"/>
                </a:solidFill>
              </a:rPr>
              <a:t>Цель</a:t>
            </a:r>
            <a:r>
              <a:rPr lang="ru-RU" dirty="0" smtClean="0">
                <a:solidFill>
                  <a:srgbClr val="0070C0"/>
                </a:solidFill>
              </a:rPr>
              <a:t>: установление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развитие </a:t>
            </a:r>
            <a:r>
              <a:rPr lang="ru-RU" dirty="0">
                <a:solidFill>
                  <a:srgbClr val="0070C0"/>
                </a:solidFill>
              </a:rPr>
              <a:t>контактов между родителями,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совместной деятельности и включающий в себя обмен информацией, поиск более эффективных путей социального партнерства</a:t>
            </a:r>
          </a:p>
          <a:p>
            <a:pPr algn="l"/>
            <a:r>
              <a:rPr lang="ru-RU" dirty="0">
                <a:solidFill>
                  <a:srgbClr val="0070C0"/>
                </a:solidFill>
              </a:rPr>
              <a:t>Задачи: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pPr algn="l"/>
            <a:r>
              <a:rPr lang="ru-RU" dirty="0" smtClean="0">
                <a:solidFill>
                  <a:srgbClr val="0070C0"/>
                </a:solidFill>
              </a:rPr>
              <a:t>2.Организовать </a:t>
            </a:r>
            <a:r>
              <a:rPr lang="ru-RU" dirty="0">
                <a:solidFill>
                  <a:srgbClr val="0070C0"/>
                </a:solidFill>
              </a:rPr>
              <a:t>совместную деятельность, педагога и родителей в воспитании </a:t>
            </a:r>
            <a:r>
              <a:rPr lang="ru-RU" dirty="0" smtClean="0">
                <a:solidFill>
                  <a:srgbClr val="0070C0"/>
                </a:solidFill>
              </a:rPr>
              <a:t>детей а также учитывая дистанционные;</a:t>
            </a:r>
            <a:endParaRPr lang="ru-RU" dirty="0">
              <a:solidFill>
                <a:srgbClr val="0070C0"/>
              </a:solidFill>
            </a:endParaRPr>
          </a:p>
          <a:p>
            <a:pPr algn="l"/>
            <a:r>
              <a:rPr lang="ru-RU" dirty="0">
                <a:solidFill>
                  <a:srgbClr val="0070C0"/>
                </a:solidFill>
              </a:rPr>
              <a:t>3.Активизировать работу с родителями, находить новые пути привлечения семьи к участию в учебном и воспитательном </a:t>
            </a:r>
            <a:r>
              <a:rPr lang="ru-RU" dirty="0" smtClean="0">
                <a:solidFill>
                  <a:srgbClr val="0070C0"/>
                </a:solidFill>
              </a:rPr>
              <a:t>процессе.</a:t>
            </a:r>
            <a:endParaRPr lang="ru-RU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FCE94C-D096-4BE4-927C-2A6AF065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75"/>
            <a:ext cx="7467600" cy="1008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Технология </a:t>
            </a:r>
            <a:r>
              <a:rPr lang="ru-RU" sz="3200" dirty="0"/>
              <a:t>«</a:t>
            </a:r>
            <a:r>
              <a:rPr lang="ru-RU" sz="3200" dirty="0" err="1"/>
              <a:t>Буккроссинг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Содержимое 4">
            <a:extLst>
              <a:ext uri="{FF2B5EF4-FFF2-40B4-BE49-F238E27FC236}">
                <a16:creationId xmlns="" xmlns:a16="http://schemas.microsoft.com/office/drawing/2014/main" id="{B47ABB09-9609-46AB-9DFF-144B6DB872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4032448" cy="4004716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/>
              <a:t>Пока </a:t>
            </a:r>
            <a:r>
              <a:rPr lang="ru-RU" sz="2400" dirty="0"/>
              <a:t>родители ждут </a:t>
            </a:r>
            <a:r>
              <a:rPr lang="ru-RU" sz="2400" dirty="0" smtClean="0"/>
              <a:t>детей, </a:t>
            </a:r>
            <a:r>
              <a:rPr lang="ru-RU" sz="2400" dirty="0"/>
              <a:t>они могут оставить здесь свою книгу и взять другую, чтобы прочитать ее с ребенком дома.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sz="2400" b="1" dirty="0"/>
          </a:p>
        </p:txBody>
      </p:sp>
      <p:pic>
        <p:nvPicPr>
          <p:cNvPr id="3" name="WhatsApp Video 2020-12-28 at 11.52.3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3740251" y="2081064"/>
            <a:ext cx="6096000" cy="27432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160" y="1494017"/>
            <a:ext cx="5258437" cy="3943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2919" y="1493785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26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624"/>
            <a:ext cx="1866900" cy="1866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0428" y="2394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ключик или приключения Буратино. А. Н. Толстой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Л. Владимирского к сказке «Золотой ключик или приключения Буратино». 1953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56967"/>
            <a:ext cx="1830896" cy="1830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43011" y="2256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месяцев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Маршак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96569"/>
            <a:ext cx="1804770" cy="18047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43011" y="39019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о царе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Пушкин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24" y="5005503"/>
            <a:ext cx="1800200" cy="18002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95485" y="56427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лебеди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Ганс Христиан Андерсен</a:t>
            </a:r>
          </a:p>
        </p:txBody>
      </p:sp>
    </p:spTree>
    <p:extLst>
      <p:ext uri="{BB962C8B-B14F-4D97-AF65-F5344CB8AC3E}">
        <p14:creationId xmlns:p14="http://schemas.microsoft.com/office/powerpoint/2010/main" val="6887669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Аспект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3389</TotalTime>
  <Words>131</Words>
  <Application>Microsoft Office PowerPoint</Application>
  <PresentationFormat>Экран (4:3)</PresentationFormat>
  <Paragraphs>21</Paragraphs>
  <Slides>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21 Cent</vt:lpstr>
      <vt:lpstr>Arial</vt:lpstr>
      <vt:lpstr>Calibri</vt:lpstr>
      <vt:lpstr>Corbel</vt:lpstr>
      <vt:lpstr>Times New Roman</vt:lpstr>
      <vt:lpstr>Wingdings</vt:lpstr>
      <vt:lpstr>Wingdings 3</vt:lpstr>
      <vt:lpstr>Аспект</vt:lpstr>
      <vt:lpstr>  </vt:lpstr>
      <vt:lpstr>Актуальность </vt:lpstr>
      <vt:lpstr>Презентация PowerPoint</vt:lpstr>
      <vt:lpstr>Технология «Буккроссинг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emitina</dc:creator>
  <cp:lastModifiedBy>1</cp:lastModifiedBy>
  <cp:revision>227</cp:revision>
  <dcterms:created xsi:type="dcterms:W3CDTF">2018-07-30T12:01:16Z</dcterms:created>
  <dcterms:modified xsi:type="dcterms:W3CDTF">2021-01-21T05:15:15Z</dcterms:modified>
</cp:coreProperties>
</file>