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7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158" autoAdjust="0"/>
  </p:normalViewPr>
  <p:slideViewPr>
    <p:cSldViewPr>
      <p:cViewPr>
        <p:scale>
          <a:sx n="83" d="100"/>
          <a:sy n="83" d="100"/>
        </p:scale>
        <p:origin x="-150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EB493-4D4D-42C0-B902-F3E72E984467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BB90-D67B-4381-92B5-3A5A4143D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6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4BB90-D67B-4381-92B5-3A5A4143D9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714884"/>
            <a:ext cx="432909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7" name="Рисунок 6" descr="Рисунок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0098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85720" y="0"/>
            <a:ext cx="857256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686436" cy="1143000"/>
          </a:xfrm>
        </p:spPr>
        <p:txBody>
          <a:bodyPr/>
          <a:lstStyle>
            <a:lvl1pPr>
              <a:defRPr b="1" cap="none" spc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Рисунок 7" descr="спорт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914180" cy="2240276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098" y="6419124"/>
            <a:ext cx="2962411" cy="43887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9678"/>
            <a:ext cx="6406480" cy="4143458"/>
          </a:xfrm>
        </p:spPr>
        <p:txBody>
          <a:bodyPr>
            <a:noAutofit/>
          </a:bodyPr>
          <a:lstStyle/>
          <a:p>
            <a:r>
              <a:rPr lang="ru-RU" sz="4800" b="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Муниципальное дошкольное автономное  образовательное учреждение детский сад общеразвивающего вида села Загородный муниципального района Стерлитамакский район Республики Башкортостан</a:t>
            </a:r>
            <a:br>
              <a:rPr lang="ru-RU" sz="1800" b="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ru-RU" sz="480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Физкультурный </a:t>
            </a:r>
            <a:r>
              <a:rPr lang="ru-RU" sz="480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ru-RU" sz="480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уголок </a:t>
            </a:r>
            <a:r>
              <a:rPr lang="ru-RU" sz="4800" u="sng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подготовительной группы №3</a:t>
            </a:r>
            <a:endParaRPr lang="ru-RU" sz="4800" u="sng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Воспитатели: Масальская Ольга Валентиновна,</a:t>
            </a:r>
          </a:p>
          <a:p>
            <a:r>
              <a:rPr lang="ru-RU" dirty="0" err="1" smtClean="0"/>
              <a:t>Зайнуллина</a:t>
            </a:r>
            <a:r>
              <a:rPr lang="ru-RU" dirty="0" smtClean="0"/>
              <a:t> </a:t>
            </a:r>
            <a:r>
              <a:rPr lang="ru-RU" dirty="0" err="1" smtClean="0"/>
              <a:t>Зарима</a:t>
            </a:r>
            <a:r>
              <a:rPr lang="ru-RU" dirty="0" smtClean="0"/>
              <a:t> </a:t>
            </a:r>
            <a:r>
              <a:rPr lang="ru-RU" dirty="0" err="1" smtClean="0"/>
              <a:t>Дамировна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483"/>
            <a:ext cx="3203848" cy="96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5. Для игр и упражнений с 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прыжками,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перешагиванием,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подъема и спуска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скакалки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шнуры;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бруски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 descr="C:\Users\владелец\Desktop\Зарима\презентация\IMG_20181115_151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65762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игр и упражнений с бросанием, ловлей, метанием: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кольцеброс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резиновые разных размеров;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попрыгунчики (средние и старшие группы)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мячи или мешочки с песком для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метания;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корзины для игр с бросанием;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мишень для метания или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дартс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 с мячиками на липучках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кегли;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Нетрадиционное оборудование </a:t>
            </a:r>
            <a:r>
              <a:rPr lang="ru-RU" sz="28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изготовленное своими руками</a:t>
            </a:r>
            <a:endParaRPr lang="ru-RU" sz="28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Любовь\Desktop\к 23 февраля\к спортивному уголку\313541_sam_7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080663" cy="2310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Любовь\Desktop\к 23 февраля\к спортивному уголку\massazher3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16526"/>
            <a:ext cx="2940744" cy="2206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4" name="Picture 2" descr="C:\Users\владелец\Desktop\Зарима\презентация\IMG_20181116_10333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080663" cy="218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ладелец\Desktop\Зарима\презентация\IMG_20181115_1759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63" y="1707300"/>
            <a:ext cx="3719829" cy="272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метания</a:t>
            </a:r>
            <a:endParaRPr lang="ru-RU" dirty="0"/>
          </a:p>
        </p:txBody>
      </p:sp>
      <p:pic>
        <p:nvPicPr>
          <p:cNvPr id="2052" name="Picture 4" descr="C:\Users\Любовь\Desktop\к 23 февраля\к спортивному уголку\Nestandartnoe-fizkulturnoe-oborudovanie-v-rabote-s-doshkolnikami-«Pauchok»-«Zmejka»-«Korregirujushhie-dorozhki»-«Kolechki»-«Cvetnye-palochki»-«Stojki-–-lovishki»-«Massazhnye-dorozhki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18" y="2996952"/>
            <a:ext cx="4464496" cy="3672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ладелец\Desktop\Зарима\презентация\IMG_20181115_18012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18" y="2924943"/>
            <a:ext cx="4645762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елец\Desktop\Зарима\презентация\IMG_20181116_095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528392" cy="47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Дартс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Users\Любовь\Desktop\к 23 февраля\к спортивному уголку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3240360" cy="21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юбовь\Desktop\к 23 февраля\к спортивному уголку\detsad-166834-1419349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05" y="4725144"/>
            <a:ext cx="2446213" cy="1833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ладелец\Desktop\Зарима\презентация\IMG_20181116_095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7804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ладелец\Desktop\Зарима\презентация\IMG_20181116_10440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6710"/>
            <a:ext cx="3982751" cy="46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pic>
        <p:nvPicPr>
          <p:cNvPr id="7171" name="Picture 3" descr="C:\Users\владелец\Desktop\Зарима\презентация\IMG_20181115_1516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4640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7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Бильбоке</a:t>
            </a:r>
            <a:endParaRPr lang="ru-RU" dirty="0"/>
          </a:p>
        </p:txBody>
      </p:sp>
      <p:pic>
        <p:nvPicPr>
          <p:cNvPr id="8194" name="Picture 2" descr="C:\Users\владелец\Desktop\Зарима\презентация\IMG_20181115_1615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6"/>
          <a:stretch/>
        </p:blipFill>
        <p:spPr bwMode="auto">
          <a:xfrm>
            <a:off x="4355976" y="2228850"/>
            <a:ext cx="4457700" cy="44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ладелец\Desktop\Зарима\презентация\IMG_20181115_16164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429000" cy="44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42"/>
            <a:ext cx="5686436" cy="98474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Любовь\Desktop\к 23 февраля\к спортивному уголку\ca28fd645bda6be7ada316545f816abc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180020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C:\Users\Любовь\Desktop\к 23 февраля\к спортивному уголку\detsad-288142-142099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4219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юбовь\Desktop\к 23 февраля\к спортивному уголку\e87b94803e396c8fd50271dda8b5a9bc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34" y="4485963"/>
            <a:ext cx="2859211" cy="2255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владелец\Desktop\Зарима\презентация\IMG_20181115_175832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2769"/>
            <a:ext cx="4608512" cy="51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елец\Desktop\Зарима\презентация\IMG_20181119_1239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16424" cy="50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221488" cy="3275888"/>
          </a:xfrm>
        </p:spPr>
        <p:txBody>
          <a:bodyPr>
            <a:prstTxWarp prst="textWave1">
              <a:avLst>
                <a:gd name="adj1" fmla="val 20000"/>
                <a:gd name="adj2" fmla="val 0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59766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физкультурного уголка: </a:t>
            </a:r>
            <a:r>
              <a:rPr lang="ru-RU" sz="31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 служит удовлетворению потребности дошкольника в движении и приобщению его к здоровому образу жизни. </a:t>
            </a:r>
            <a:b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358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физкультурного уголка: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движений и совершенствование двигательных функций;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для возраста физической подготовленности;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опорно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активного отдыха, радостной содержательной деятельности в коллективных играх и развлечениях;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занятиям физической культуры и спорту.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Требования к спортивному уголку</a:t>
            </a:r>
            <a: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6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810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Безопасность: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спортивный уголок </a:t>
            </a:r>
            <a:r>
              <a:rPr lang="ru-RU" sz="2000" b="1" u="sng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быть устойчивым, весь инвентарь исправный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может быть размещен: в приемной, групповой или спальной комнате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Уголок должен логично вписываться в интерьер комнаты и быть эстетически оформлен.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Уголок должен быть доступным в использовании каждым ребенком.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Уголок должен соответствовать возрасту детей и требованиям программы, учитывать интересы, как мальчиков, так и девочек.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22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СТАРШИЙ ДОШКОЛЬНЫЙ ВОЗРАСТ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старших дошкольников целесообразно создать вариативные, усложненные условия для выполнения разных видов физических упражнений с использованием пособий.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В старших группах необходимо знакомить детей с важнейшими событиями спортивной жизни страны и помещать соответствующий материал в уголке (иллюстрации, игры, и т. д.)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Уголок должен активно использоваться в течение дня (индивидуальная работа с детьми, самостоятельная деятельность детей)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Теоретический материал: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1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картотека подвижных игр в соответствии с возрастом детей</a:t>
            </a:r>
            <a:r>
              <a:rPr lang="ru-RU" sz="1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1000"/>
              </a:spcAft>
            </a:pP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7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pic>
        <p:nvPicPr>
          <p:cNvPr id="1027" name="Picture 3" descr="C:\Users\владелец\Desktop\Зарима\презентация\IMG_20181116_104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2728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endParaRPr lang="ru-RU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C:\Users\владелец\Desktop\Зарима\презентация\IMG_20181116_104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6250"/>
            <a:ext cx="6284168" cy="54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288"/>
            <a:ext cx="2945904" cy="248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1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физкультминуток в соответствии с возрастом детей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spcAft>
                <a:spcPts val="1000"/>
              </a:spcAft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утренних гимнастик в соответствии с возрастом детей;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картотека бодрящих гимнастик в соответствии с возрастом детей;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49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2. </a:t>
            </a:r>
            <a:r>
              <a:rPr lang="ru-RU" sz="3200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Игры</a:t>
            </a: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дидактические игры о спорте: настольно-печатные игры, парные картинки, лото, домино, лабиринт, разрезные картинки,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пазлы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игры с фишками и т. д.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спортивные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настольные игры (хоккей, баскетбол, футбол и т. д.) 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</a:t>
            </a:r>
            <a:r>
              <a:rPr lang="ru-RU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. </a:t>
            </a:r>
            <a:r>
              <a:rPr lang="ru-RU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Атрибуты</a:t>
            </a:r>
            <a:r>
              <a:rPr lang="ru-RU" b="1" u="sng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для подвижных и малоподвижных игр</a:t>
            </a:r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эмблемы, маски, оборудование (например – ленточки, для всех возрастных групп.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4. Для профилактики плоскостопия и развития мелкой моторики рук: </a:t>
            </a:r>
            <a: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sz="3200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</a:br>
            <a:endParaRPr lang="ru-RU" sz="3200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мешочки с крупой (бобы, горох, фасоль и т. д.) в разных формах для ходьбы;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коврики и массажные дорожки с рельефами, «ребрами», резиновыми шипами и т. д. 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бросовый материал (шишки,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футляры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от киндер сюрпризов и т. д.) для захвата и перекладывания с места на место стопами и пальцами ног.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нестандартное оборудование, сделанное своими руками;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массажные мячики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мешочки с разной крупой для рук;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  <a:cs typeface="Times New Roman"/>
              </a:rPr>
              <a:t>- эспандер (средний и старший возраст) 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3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555</Words>
  <Application>Microsoft Office PowerPoint</Application>
  <PresentationFormat>Экран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Муниципальное дошкольное автономное  образовательное учреждение детский сад общеразвивающего вида села Загородный муниципального района Стерлитамакский район Республики Башкортостан Физкультурный  уголок подготовительной группы №3</vt:lpstr>
      <vt:lpstr>Главная цель физкультурного уголка:  Физкультурный уголок служит удовлетворению потребности дошкольника в движении и приобщению его к здоровому образу жизни.  </vt:lpstr>
      <vt:lpstr>Требования к спортивному уголку </vt:lpstr>
      <vt:lpstr>СТАРШИЙ ДОШКОЛЬНЫЙ ВОЗРАСТ </vt:lpstr>
      <vt:lpstr>1. Теоретический материал:  </vt:lpstr>
      <vt:lpstr>Презентация PowerPoint</vt:lpstr>
      <vt:lpstr>Презентация PowerPoint</vt:lpstr>
      <vt:lpstr>2. Игры</vt:lpstr>
      <vt:lpstr>4. Для профилактики плоскостопия и развития мелкой моторики рук:  </vt:lpstr>
      <vt:lpstr>5. Для игр и упражнений с прыжками, перешагиванием,  подъема и спуска</vt:lpstr>
      <vt:lpstr>6. Для игр и упражнений с бросанием, ловлей, метанием: </vt:lpstr>
      <vt:lpstr>Нетрадиционное оборудование изготовленное своими руками</vt:lpstr>
      <vt:lpstr>Для метания</vt:lpstr>
      <vt:lpstr>Дартс </vt:lpstr>
      <vt:lpstr>Гимнастика после сна</vt:lpstr>
      <vt:lpstr>Бильбоке</vt:lpstr>
      <vt:lpstr>Дыхательная гимнастика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илюса назифовна</cp:lastModifiedBy>
  <cp:revision>28</cp:revision>
  <dcterms:modified xsi:type="dcterms:W3CDTF">2018-11-21T04:38:52Z</dcterms:modified>
</cp:coreProperties>
</file>