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4" r:id="rId3"/>
    <p:sldId id="285" r:id="rId4"/>
    <p:sldId id="286" r:id="rId5"/>
    <p:sldId id="270" r:id="rId6"/>
    <p:sldId id="292" r:id="rId7"/>
    <p:sldId id="293" r:id="rId8"/>
    <p:sldId id="287" r:id="rId9"/>
    <p:sldId id="289" r:id="rId10"/>
    <p:sldId id="290" r:id="rId11"/>
    <p:sldId id="272" r:id="rId12"/>
    <p:sldId id="273" r:id="rId13"/>
    <p:sldId id="274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D3247F-F941-4BCA-BB90-B6F8CFBACE0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2A500A-9300-4671-969C-68F08532C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1828800"/>
          </a:xfrm>
        </p:spPr>
        <p:txBody>
          <a:bodyPr/>
          <a:lstStyle/>
          <a:p>
            <a:r>
              <a:rPr lang="ru-RU" dirty="0" smtClean="0"/>
              <a:t>Противопожарная безопасность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ПРОТИВОПОЖАРНОЙ БЕЗОПАСНОСТИ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 образовательных  учреждений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Зайнуллина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З.Д.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 с. Загородный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Стерлитамакский район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2808312" cy="583264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Вместе с родителями подобрали иллюстрации, плакаты, открытки на эту тему. Своими руками оформили альбомы с рисунками «Пожарные машины», «Огонь добрый и злой», с загадками, пословицами, стихами, фотографиями. Эта работа расширяет представления детей об охране жизни в различных чрезвычайных ситуациях.</a:t>
            </a:r>
          </a:p>
          <a:p>
            <a:endParaRPr lang="ru-RU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3347864" y="476672"/>
            <a:ext cx="5486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528" y="260648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Изготовили интересные пособия из бросового материала для подвижных игр «Самые быстрые и ловкие», «Пожарные на учение», </a:t>
            </a:r>
            <a:r>
              <a:rPr lang="ru-RU" sz="2000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оформили познавательные альбомы «Огонь- судья беспечности людей» , «Огонь добро и зло».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Разыгрывали театрализованное представление "Кошкин дом".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44" descr="http://www.maam.ru/upload/blogs/detsad-68940-1419443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977" y="2492896"/>
            <a:ext cx="5396021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4320480" cy="16971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Оригинальные получились стенгазеты о правилах пожарной безопасности   изготовленные воспитателями  совместно с детьми и </a:t>
            </a:r>
            <a:r>
              <a:rPr lang="ru-RU" sz="2000" dirty="0" smtClean="0"/>
              <a:t>родителями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 descr="http://www.maam.ru/upload/blogs/detsad-68940-141944010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794" b="1794"/>
          <a:stretch>
            <a:fillRect/>
          </a:stretch>
        </p:blipFill>
        <p:spPr bwMode="auto">
          <a:xfrm>
            <a:off x="251520" y="2492896"/>
            <a:ext cx="4176464" cy="394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detsad-68940-14194402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ходе реализации проектов «Огонь – друг и огонь – враг», «Береги свой дом от пожара», «Люди героической профессии», в беседах «Правила поведения при пожаре», в решении проблемных ситуаций «Если мама забыла выключить утюг? », «Если не затушили костер в лесу? » - </a:t>
            </a:r>
            <a:r>
              <a:rPr lang="ru-RU" sz="2400" dirty="0" smtClean="0"/>
              <a:t>воспитатели систематизировали  </a:t>
            </a:r>
            <a:r>
              <a:rPr lang="ru-RU" sz="2400" dirty="0"/>
              <a:t>знания детей о причинах возникновения пожаров, </a:t>
            </a:r>
            <a:r>
              <a:rPr lang="ru-RU" sz="2400" dirty="0" smtClean="0"/>
              <a:t>знакомили </a:t>
            </a:r>
            <a:r>
              <a:rPr lang="ru-RU" sz="2400" dirty="0"/>
              <a:t>с правилами поведения при пожаре, </a:t>
            </a:r>
            <a:r>
              <a:rPr lang="ru-RU" sz="2400" dirty="0" smtClean="0"/>
              <a:t>учили </a:t>
            </a:r>
            <a:r>
              <a:rPr lang="ru-RU" sz="2400" dirty="0"/>
              <a:t>каждого ребенка необходимой информации о себе: Ф. И. О., домашний адрес, телефон, номер телефона служб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3888432" cy="237626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По итогам работы мы организовали выставку художественного творчества «Огонь – друг, огонь – враг», где дети совместно со взрослыми проявили творческие способности, воображение, знания правил пожарной безопасности. </a:t>
            </a:r>
          </a:p>
          <a:p>
            <a:endParaRPr lang="ru-RU" dirty="0"/>
          </a:p>
        </p:txBody>
      </p:sp>
      <p:pic>
        <p:nvPicPr>
          <p:cNvPr id="6" name="Рисунок 5" descr="http://www.maam.ru/upload/blogs/detsad-68940-1419442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6443">
            <a:off x="398661" y="605685"/>
            <a:ext cx="3562951" cy="30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иморские дети творчески подходят к пожарной безопасности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650" b="1650"/>
          <a:stretch>
            <a:fillRect/>
          </a:stretch>
        </p:blipFill>
        <p:spPr bwMode="auto">
          <a:xfrm rot="440918">
            <a:off x="4644008" y="764704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260648"/>
            <a:ext cx="4680520" cy="1436491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Дети хорошо знают, что с огнем нужно быть предельно осторожным. Когда он используется в управляемой ситуации, он очень помогает в жизни, и многие процессы невозможны без него. Но в руках безответственных людей огонь становится очень опасным</a:t>
            </a:r>
          </a:p>
          <a:p>
            <a:endParaRPr lang="ru-RU" dirty="0"/>
          </a:p>
        </p:txBody>
      </p:sp>
      <p:pic>
        <p:nvPicPr>
          <p:cNvPr id="38914" name="Picture 2" descr="Вечный огон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93" b="1793"/>
          <a:stretch>
            <a:fillRect/>
          </a:stretch>
        </p:blipFill>
        <p:spPr bwMode="auto">
          <a:xfrm>
            <a:off x="323528" y="188640"/>
            <a:ext cx="3456384" cy="4525615"/>
          </a:xfrm>
          <a:prstGeom prst="rect">
            <a:avLst/>
          </a:prstGeom>
          <a:noFill/>
        </p:spPr>
      </p:pic>
      <p:pic>
        <p:nvPicPr>
          <p:cNvPr id="38916" name="Picture 4" descr="Горячие новости: Киностудия &quot;Universal Pictures&quot; сгорел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61024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</a:p>
          <a:p>
            <a:r>
              <a:rPr lang="ru-RU" sz="3600" dirty="0" smtClean="0"/>
              <a:t>Рассказывайте  обо всём этом  воспитанникам и вы </a:t>
            </a:r>
            <a:r>
              <a:rPr lang="ru-RU" sz="3600" dirty="0"/>
              <a:t>окажете неоценимую помощь в деле предупреждения пожаров </a:t>
            </a:r>
            <a:r>
              <a:rPr lang="ru-RU" sz="3600" dirty="0" smtClean="0"/>
              <a:t>и помощи работникам </a:t>
            </a:r>
            <a:r>
              <a:rPr lang="ru-RU" sz="3600" dirty="0"/>
              <a:t>противопожарной </a:t>
            </a:r>
            <a:r>
              <a:rPr lang="ru-RU" sz="3600" dirty="0" smtClean="0"/>
              <a:t>службы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svetlyachok-mir.ucoz.ru/_tbkp/solnyshko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3649">
            <a:off x="6820643" y="4570747"/>
            <a:ext cx="1976692" cy="190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Актуальность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1268760"/>
            <a:ext cx="3096344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1166786"/>
            <a:ext cx="5040560" cy="3054301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В современном мире никто не застрахован от стихийных бедствий – ураганов, наводнений, пожаров. Особую тревогу испытываем мы – взрослые за детей.</a:t>
            </a:r>
          </a:p>
          <a:p>
            <a:r>
              <a:rPr lang="ru-RU" sz="8000" dirty="0" smtClean="0"/>
              <a:t>Именно пожары часто возникают из-за детской шалости: любознательность малышей приводит их к играм со спичками, бытовыми электроприборами, легковоспламеняющимися материалами.</a:t>
            </a:r>
          </a:p>
          <a:p>
            <a:r>
              <a:rPr lang="ru-RU" sz="8000" dirty="0" smtClean="0"/>
              <a:t>Во время чрезвычайных ситуаций, дети, как правило, от страха прячутся в укромный уголок, вместо того чтобы позвать на помощь. Поэтому, задача всех взрослых – дать каждому ребенку основные понятия противопожарной </a:t>
            </a:r>
            <a:r>
              <a:rPr lang="ru-RU" sz="8000" dirty="0" err="1" smtClean="0"/>
              <a:t>безопасности</a:t>
            </a:r>
            <a:r>
              <a:rPr lang="ru-RU" dirty="0" err="1" smtClean="0"/>
              <a:t>опасности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67 (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2520280" cy="439248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ЦЕЛЬ: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• Формирование у детей навыков осторожного обращения с огнем и понимания необходимости соблюдения правил пожарной </a:t>
            </a:r>
            <a:r>
              <a:rPr lang="ru-RU" sz="2800" dirty="0" smtClean="0"/>
              <a:t>безопасности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" name="Рисунок 5" descr="«Пожарная безопасность в детском саду»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794" b="1794"/>
          <a:stretch>
            <a:fillRect/>
          </a:stretch>
        </p:blipFill>
        <p:spPr bwMode="auto">
          <a:xfrm rot="677061">
            <a:off x="3203848" y="764704"/>
            <a:ext cx="5486400" cy="396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79630"/>
            <a:ext cx="806489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Дать детям первоначальные сведения о причинах возникновения пожара;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Познакомить со свойствами и качествами предметов с точки зрения их пожарной опасности;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Дать представления о труде пожарных, их профессиональными действиями;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Показать взаимосвязь пожарных подразделений (диспетчер – боевой расчет, служб спасения: «01», «02», «03», «04»);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Обучать детей правилам безопасного поведения в случае возникновения пожара: уметь ориентироваться в пространстве помещения группы, квартиры, знать первые действия при пожаре, уметь вызывать службу спасения «01»;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Формировать осторожное отношение к предметам – повышенным источникам пожарной опасности;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Активизировать словарь детей по данной теме;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Воспитывать уважительное отношение к профессии пожарных;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Воспитывать желание оказывать взаимопомощь, бережно относиться к своей жизни и здоровью.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43608" y="483969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решения поставленных задач с огромной ответственностью администрация детского сада в лице заведующего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Тукаевой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Л.Ю.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создает необходимые условия. В детском саду имеется: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план эвакуации при пожаре;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установлена пожарная сигнализация;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проводится установка аварийного освещения;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с персоналом проведен дополнительный инструктаж по противопожарной безопасности во время проведения утренников;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составлен и утвержден график проведения  утренников и мн.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476672"/>
            <a:ext cx="5096153" cy="38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Светоотражающие планы эвакуации-  требование пожарной безопасности ДОУ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15616" y="116632"/>
            <a:ext cx="6775648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детском саду  создан уголок по противопожарной безопасности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251520" y="1196752"/>
            <a:ext cx="5184576" cy="36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852" b="1852"/>
          <a:stretch>
            <a:fillRect/>
          </a:stretch>
        </p:blipFill>
        <p:spPr bwMode="auto">
          <a:xfrm>
            <a:off x="4595560" y="3573016"/>
            <a:ext cx="4548439" cy="3284984"/>
          </a:xfrm>
          <a:prstGeom prst="rect">
            <a:avLst/>
          </a:prstGeom>
          <a:noFill/>
          <a:ln w="9525" cap="sq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136904" cy="1152128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Большая пропаганда по безопасности ведется среди родителей: проводятся беседы, консультации, родительские собрания, наглядная информация.</a:t>
            </a:r>
            <a:endParaRPr lang="ru-RU" sz="18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971600" y="476672"/>
            <a:ext cx="66247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528392" cy="4365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Воспитатели. работая над проблемой воспитания безопасности дошкольников на протяжении многих лет, вместе с детьми </a:t>
            </a:r>
            <a:r>
              <a:rPr lang="ru-RU" sz="2000" dirty="0" smtClean="0"/>
              <a:t>оформили уголки </a:t>
            </a:r>
            <a:r>
              <a:rPr lang="ru-RU" sz="2000" dirty="0" smtClean="0"/>
              <a:t>«Моя - безопасность», куда поместила выставку художественной литературы: С. Маршак «Пожар», «Рассказ о неизвестном герое», Л. Толстой «Пожарные собаки», «Пожар», Б. Житков «Дым», «Пожар в море»..</a:t>
            </a:r>
            <a:endParaRPr lang="ru-RU" sz="20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25674" b="1828"/>
          <a:stretch/>
        </p:blipFill>
        <p:spPr>
          <a:xfrm>
            <a:off x="395536" y="1542120"/>
            <a:ext cx="3960812" cy="3962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452</TotalTime>
  <Words>688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Противопожарная безопасность</vt:lpstr>
      <vt:lpstr>Актуальность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1</cp:lastModifiedBy>
  <cp:revision>47</cp:revision>
  <dcterms:created xsi:type="dcterms:W3CDTF">2015-05-25T15:08:48Z</dcterms:created>
  <dcterms:modified xsi:type="dcterms:W3CDTF">2020-11-03T03:48:42Z</dcterms:modified>
</cp:coreProperties>
</file>