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sldIdLst>
    <p:sldId id="256" r:id="rId2"/>
    <p:sldId id="258" r:id="rId3"/>
    <p:sldId id="259" r:id="rId4"/>
    <p:sldId id="264" r:id="rId5"/>
    <p:sldId id="265" r:id="rId6"/>
    <p:sldId id="266" r:id="rId7"/>
    <p:sldId id="268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98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B50F-331F-4F49-9132-E310D57D104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23DB-C547-47C1-9340-EA2EBA0B3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23DB-C547-47C1-9340-EA2EBA0B32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5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23DB-C547-47C1-9340-EA2EBA0B32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5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DDA7-B855-42BC-852E-94592D2E894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med">
    <p:pull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83.photobucket.com/albums/j315/svetka_u/?action=view&amp;current=585c1eed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419357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Тема научно-исследовательской работы </a:t>
            </a:r>
            <a:br>
              <a:rPr lang="ru-RU" sz="1600" dirty="0" smtClean="0"/>
            </a:br>
            <a:r>
              <a:rPr lang="ru-RU" sz="5400" b="1" dirty="0" smtClean="0">
                <a:solidFill>
                  <a:srgbClr val="7030A0"/>
                </a:solidFill>
              </a:rPr>
              <a:t>«Кристаллизация»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43702" y="4000504"/>
            <a:ext cx="2085932" cy="2187575"/>
          </a:xfrm>
        </p:spPr>
        <p:txBody>
          <a:bodyPr/>
          <a:lstStyle/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9795" y="3212976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подготовительной к школе группы 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МДОАУ д/ с общеразвивающего 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вида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с.Загородный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Стерлитамакский район РБ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Муратов Артем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Научный руководитель: 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Зайнуллина Зарима Дамировна,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воспитатель МДОАУ д/ с 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общеразвивающего вида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с. Загородный муниципального 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района Стерлитамакский район РБ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21952"/>
            <a:ext cx="5047384" cy="42611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такое кристаллы?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7" descr="Photobucket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71472" y="3905971"/>
            <a:ext cx="2500330" cy="26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285861"/>
            <a:ext cx="8229600" cy="292895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Кристаллы в переводе с греческого языка, «лёд».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Их можно вырастить из растворов разных веществ.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природе кристаллы бывают разной формы и разного размера.</a:t>
            </a:r>
          </a:p>
          <a:p>
            <a:endParaRPr lang="ru-RU" dirty="0"/>
          </a:p>
        </p:txBody>
      </p:sp>
      <p:pic>
        <p:nvPicPr>
          <p:cNvPr id="11" name="Picture 3" descr="D:\Елена\Исследовательские работы\соль\a-Dvor_V-140.JPG"/>
          <p:cNvPicPr>
            <a:picLocks noChangeAspect="1" noChangeArrowheads="1"/>
          </p:cNvPicPr>
          <p:nvPr/>
        </p:nvPicPr>
        <p:blipFill>
          <a:blip r:embed="rId4"/>
          <a:srcRect l="3078" t="1538" b="10255"/>
          <a:stretch>
            <a:fillRect/>
          </a:stretch>
        </p:blipFill>
        <p:spPr bwMode="auto">
          <a:xfrm>
            <a:off x="4429124" y="3841753"/>
            <a:ext cx="4000496" cy="27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Задачи :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1.Освоить методику выращивание кристалла. </a:t>
            </a:r>
          </a:p>
          <a:p>
            <a:pPr lvl="0">
              <a:buNone/>
            </a:pPr>
            <a:r>
              <a:rPr lang="ru-RU" sz="2800" dirty="0" smtClean="0"/>
              <a:t>2. Провести наблюдение за процессом кристаллизации.</a:t>
            </a:r>
          </a:p>
          <a:p>
            <a:pPr lvl="0">
              <a:buNone/>
            </a:pPr>
            <a:endParaRPr lang="ru-RU" sz="2800" dirty="0"/>
          </a:p>
          <a:p>
            <a:pPr lvl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780928"/>
            <a:ext cx="6486706" cy="2901948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Наблюдения.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4294967295"/>
          </p:nvPr>
        </p:nvSpPr>
        <p:spPr>
          <a:xfrm>
            <a:off x="714348" y="1071547"/>
            <a:ext cx="8143932" cy="5500704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Подготавливаем раствор и место выращивания кристалла.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96752"/>
            <a:ext cx="3672408" cy="4320480"/>
          </a:xfrm>
          <a:prstGeom prst="rect">
            <a:avLst/>
          </a:prstGeom>
        </p:spPr>
      </p:pic>
      <p:pic>
        <p:nvPicPr>
          <p:cNvPr id="8" name="Рисунок 7" descr="IMG-20210111-WA00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328" y="1196752"/>
            <a:ext cx="3754680" cy="432048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5" y="214290"/>
            <a:ext cx="8186766" cy="628654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1560" y="591025"/>
            <a:ext cx="7848872" cy="61503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карбамид высококонцентрированное вещество, процесс кристаллизации начался довольно-таки быстро. Уже через 30 минут кристаллы начали появляться на башне, а через час они (кристаллы) полностью окутали башню.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5" y="2525562"/>
            <a:ext cx="3999957" cy="3975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78" y="2525562"/>
            <a:ext cx="4063908" cy="396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02" y="4509120"/>
            <a:ext cx="8643998" cy="1385878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кристаллы встречаются в природе: кристаллы льда и снега – они образуются из паров. Примером является образование инея и снежинок из водяных паров, кристаллы в облаках, кристаллы в пещерах…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5" y="471913"/>
            <a:ext cx="5201920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44" y="153517"/>
            <a:ext cx="3493311" cy="482453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199" y="5085184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нас очень порадовали.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Выводы: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65943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Вывод: кристалл – это твердое состояние вещества. При точном соблюдении инструкции и техники безопасности можно вырастить кристаллы в домашних условиях из различных растворов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65104"/>
            <a:ext cx="8687553" cy="1920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pril4</Template>
  <TotalTime>936</TotalTime>
  <Words>210</Words>
  <Application>Microsoft Office PowerPoint</Application>
  <PresentationFormat>Экран (4:3)</PresentationFormat>
  <Paragraphs>58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pril4</vt:lpstr>
      <vt:lpstr>  Тема научно-исследовательской работы  «Кристаллизация»</vt:lpstr>
      <vt:lpstr>Что такое кристаллы?</vt:lpstr>
      <vt:lpstr>Презентация PowerPoint</vt:lpstr>
      <vt:lpstr>Наблюдения.</vt:lpstr>
      <vt:lpstr>Презентация PowerPoint</vt:lpstr>
      <vt:lpstr>Презентация PowerPoint</vt:lpstr>
      <vt:lpstr>Результаты нас очень порадовали.</vt:lpstr>
      <vt:lpstr>Выводы: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</cp:lastModifiedBy>
  <cp:revision>108</cp:revision>
  <dcterms:created xsi:type="dcterms:W3CDTF">2012-03-08T08:51:34Z</dcterms:created>
  <dcterms:modified xsi:type="dcterms:W3CDTF">2021-01-13T04:27:52Z</dcterms:modified>
</cp:coreProperties>
</file>