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2" r:id="rId3"/>
    <p:sldId id="256" r:id="rId4"/>
    <p:sldId id="257" r:id="rId5"/>
    <p:sldId id="273" r:id="rId6"/>
    <p:sldId id="274" r:id="rId7"/>
    <p:sldId id="275" r:id="rId8"/>
    <p:sldId id="27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73A2F-2C13-40E9-84E3-C038BF10FC96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CDEDC-CC18-455B-B372-44E2AB4D6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53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2B9A1-C297-4AD9-AD6E-E7B73EB108AC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90B1-476F-4765-86FF-6E66D0B23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03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747B9-5E83-4FD1-A807-033ABF8674C3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65129-533A-4DBC-AA93-8501A797AB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68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2E92-C6E4-46DE-94B9-D76698E2F780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C501-8C82-4CC4-9840-713D6343A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7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FE1E4-551B-4B90-9E41-CBCD9202A389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32123-35E8-49B6-A986-49D41D84B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0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19232-265F-4039-A65C-57F4349AE16B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6D7C-9196-4DF9-AFA2-EFB78F483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D1DE-770A-4E37-9767-1C9BF35B1DF5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1C0B9-EDF9-4C87-A4C6-5AA1CF817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39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2A3C3-408E-4C58-907B-16D6BDAE3147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436F2-CE7C-4BCE-95F7-57D13D11E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00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60983-1EFF-4892-9A18-37B1FAC2D0D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0A2E-223B-4BA4-9A94-92766E91A3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943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C815D-FB7B-43BF-B618-E906E3E8245E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8130-2E2A-4C84-B7DC-DDA3698E4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0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1D6A3-3CB4-422E-817F-D47EE725C0C1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632DC-E07B-4F6A-B784-5101A1845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178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0283B1-3837-46DB-B1D8-13A5906E7864}" type="datetimeFigureOut">
              <a:rPr lang="ru-RU"/>
              <a:pPr>
                <a:defRPr/>
              </a:pPr>
              <a:t>21.01.2021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B9C684-734C-488F-8342-61ED5D49D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Дидактические игры по обучению грамоте </a:t>
            </a:r>
            <a:r>
              <a:rPr lang="ru-RU"/>
              <a:t>с </a:t>
            </a:r>
            <a:r>
              <a:rPr lang="ru-RU" smtClean="0"/>
              <a:t>перфокартами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Подготовила: Зайнуллина З.Д.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503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229600" cy="4389437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Перфокарта – это индивидуальная ламинированная или, помещенная в файл карточка с заданием, сделанная из бумаги или картона. Задания ребенок выполняет с помощью фломастера или маркера. После проверки линии легко удаляются губкой.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t="8646" r="16925" b="9221"/>
          <a:stretch/>
        </p:blipFill>
        <p:spPr>
          <a:xfrm>
            <a:off x="1017948" y="2924944"/>
            <a:ext cx="6696744" cy="259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altLang="ru-RU" smtClean="0"/>
          </a:p>
        </p:txBody>
      </p:sp>
      <p:pic>
        <p:nvPicPr>
          <p:cNvPr id="5124" name="Рисунок 3" descr="56bc765263c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Рисунок 5" descr="447036_html_mea3f63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746" y="2270578"/>
            <a:ext cx="30670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33" y="3501008"/>
            <a:ext cx="2639295" cy="28083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38214" y="78330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звуковую схему»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навыков звукового анализа. 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перфокарты, на которых слева изображены предметы, а справа – схемы звукового анализа слов, посередине — полоска для записи, фломастеры.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соединяют линией каждую картинку со звуковой схемой, которая подходит к названию изображенного предмета.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Рисунок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628800"/>
            <a:ext cx="3206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4263" y="692696"/>
            <a:ext cx="58672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«Найди место звука в слове»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навыков звукового анализа (определение места звука в слове).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перфокарты, на которых слева изображены предметы, а справа - схемы расположения места звука в словах, посередине — полоска для записи, фломастеры.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Дети определяют место звука [р] в слове (начало, середина, конец) и соединяют линией с соответствующей схемой.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3" t="8997" r="18515" b="8997"/>
          <a:stretch/>
        </p:blipFill>
        <p:spPr>
          <a:xfrm>
            <a:off x="251520" y="3861048"/>
            <a:ext cx="2664296" cy="2974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860267"/>
            <a:ext cx="2444266" cy="2992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556792"/>
            <a:ext cx="3505504" cy="21642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548680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определяют место звука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[а]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слове (начало, середина, конец) и соединяют линией с соответствующей схемой.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052735"/>
            <a:ext cx="2232248" cy="266251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35" y="3789040"/>
            <a:ext cx="5858650" cy="27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20688"/>
            <a:ext cx="57034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«Посчитай слоги»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88569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перфокарты, на которых слева изображены предметы, а справа - слоговые схемы, посередине — полоска для записи, фломастеры.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Дети делят названия предметов на слоги и соединяют линией со слоговой схемой, которая обозначает количество слогов в слове.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3813"/>
            <a:ext cx="3096344" cy="38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1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438943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Дидактическая игра «Подбери слог к картинке»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совершенствование навыков слогового анализа, чтения слогов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 перфокарты, на которых слева напечатаны слоги, а справа – изображены предметы, посередине — полоска для записи, фломастеры.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игры. Дети читают слоги и соединяют линией каждый слог с предметом, название которого начинается с этого слога.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0968"/>
            <a:ext cx="2495361" cy="328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11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03425"/>
          </a:xfrm>
        </p:spPr>
        <p:txBody>
          <a:bodyPr/>
          <a:lstStyle/>
          <a:p>
            <a:pPr algn="ctr"/>
            <a:r>
              <a:rPr lang="ru-RU" altLang="ru-RU" sz="7200" smtClean="0">
                <a:solidFill>
                  <a:srgbClr val="FF0000"/>
                </a:solidFill>
                <a:latin typeface="Monotype Corsiva" pitchFamily="66" charset="0"/>
              </a:rPr>
              <a:t>МОЛОДЦЫ!!!</a:t>
            </a:r>
          </a:p>
        </p:txBody>
      </p:sp>
      <p:pic>
        <p:nvPicPr>
          <p:cNvPr id="20483" name="Содержимое 3" descr="2333270-57d2d6a4303a71e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938" y="2852738"/>
            <a:ext cx="2009775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117</TotalTime>
  <Words>323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Constantia</vt:lpstr>
      <vt:lpstr>Monotype Corsiva</vt:lpstr>
      <vt:lpstr>Times New Roman</vt:lpstr>
      <vt:lpstr>Wingdings 2</vt:lpstr>
      <vt:lpstr>Поток</vt:lpstr>
      <vt:lpstr>Дидактические игры по обучению грамоте с перфокартами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МОЛОДЦЫ!!!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1</cp:lastModifiedBy>
  <cp:revision>14</cp:revision>
  <dcterms:created xsi:type="dcterms:W3CDTF">2017-02-09T18:52:46Z</dcterms:created>
  <dcterms:modified xsi:type="dcterms:W3CDTF">2021-01-21T05:25:27Z</dcterms:modified>
</cp:coreProperties>
</file>